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375" r:id="rId3"/>
    <p:sldId id="372" r:id="rId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66E5F-5B68-43F3-AC16-D97F5F4B2C2A}" v="9" dt="2023-12-31T08:48:03.7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04" d="100"/>
          <a:sy n="104" d="100"/>
        </p:scale>
        <p:origin x="7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McCulloch" userId="2cadc7f2-c02a-498c-a0c2-2481fc77620f" providerId="ADAL" clId="{46266E5F-5B68-43F3-AC16-D97F5F4B2C2A}"/>
    <pc:docChg chg="undo custSel modSld">
      <pc:chgData name="Greg McCulloch" userId="2cadc7f2-c02a-498c-a0c2-2481fc77620f" providerId="ADAL" clId="{46266E5F-5B68-43F3-AC16-D97F5F4B2C2A}" dt="2023-12-31T08:48:03.761" v="357"/>
      <pc:docMkLst>
        <pc:docMk/>
      </pc:docMkLst>
      <pc:sldChg chg="addSp delSp modSp mod modTransition delAnim modAnim">
        <pc:chgData name="Greg McCulloch" userId="2cadc7f2-c02a-498c-a0c2-2481fc77620f" providerId="ADAL" clId="{46266E5F-5B68-43F3-AC16-D97F5F4B2C2A}" dt="2023-12-31T08:48:03.761" v="357"/>
        <pc:sldMkLst>
          <pc:docMk/>
          <pc:sldMk cId="3033696933" sldId="372"/>
        </pc:sldMkLst>
        <pc:spChg chg="del">
          <ac:chgData name="Greg McCulloch" userId="2cadc7f2-c02a-498c-a0c2-2481fc77620f" providerId="ADAL" clId="{46266E5F-5B68-43F3-AC16-D97F5F4B2C2A}" dt="2023-12-31T08:45:37.396" v="346" actId="478"/>
          <ac:spMkLst>
            <pc:docMk/>
            <pc:sldMk cId="3033696933" sldId="372"/>
            <ac:spMk id="3" creationId="{00000000-0000-0000-0000-000000000000}"/>
          </ac:spMkLst>
        </pc:spChg>
        <pc:spChg chg="add del mod">
          <ac:chgData name="Greg McCulloch" userId="2cadc7f2-c02a-498c-a0c2-2481fc77620f" providerId="ADAL" clId="{46266E5F-5B68-43F3-AC16-D97F5F4B2C2A}" dt="2023-12-31T08:45:49.119" v="347" actId="478"/>
          <ac:spMkLst>
            <pc:docMk/>
            <pc:sldMk cId="3033696933" sldId="372"/>
            <ac:spMk id="6" creationId="{D3DC3E4D-6A60-3B30-26B5-3168366D7656}"/>
          </ac:spMkLst>
        </pc:spChg>
        <pc:picChg chg="del">
          <ac:chgData name="Greg McCulloch" userId="2cadc7f2-c02a-498c-a0c2-2481fc77620f" providerId="ADAL" clId="{46266E5F-5B68-43F3-AC16-D97F5F4B2C2A}" dt="2023-12-31T08:45:33.823" v="345" actId="478"/>
          <ac:picMkLst>
            <pc:docMk/>
            <pc:sldMk cId="3033696933" sldId="372"/>
            <ac:picMk id="2" creationId="{3B8613A5-675F-4BDD-7E88-4D2E5A628892}"/>
          </ac:picMkLst>
        </pc:picChg>
        <pc:picChg chg="add mod">
          <ac:chgData name="Greg McCulloch" userId="2cadc7f2-c02a-498c-a0c2-2481fc77620f" providerId="ADAL" clId="{46266E5F-5B68-43F3-AC16-D97F5F4B2C2A}" dt="2023-12-31T08:47:39.825" v="349" actId="1076"/>
          <ac:picMkLst>
            <pc:docMk/>
            <pc:sldMk cId="3033696933" sldId="372"/>
            <ac:picMk id="8" creationId="{968EF053-F5C0-EC68-FD7B-A556523697BD}"/>
          </ac:picMkLst>
        </pc:picChg>
      </pc:sldChg>
      <pc:sldChg chg="modSp mod">
        <pc:chgData name="Greg McCulloch" userId="2cadc7f2-c02a-498c-a0c2-2481fc77620f" providerId="ADAL" clId="{46266E5F-5B68-43F3-AC16-D97F5F4B2C2A}" dt="2023-12-31T08:45:18.323" v="344" actId="14100"/>
        <pc:sldMkLst>
          <pc:docMk/>
          <pc:sldMk cId="2252777560" sldId="375"/>
        </pc:sldMkLst>
        <pc:spChg chg="mod">
          <ac:chgData name="Greg McCulloch" userId="2cadc7f2-c02a-498c-a0c2-2481fc77620f" providerId="ADAL" clId="{46266E5F-5B68-43F3-AC16-D97F5F4B2C2A}" dt="2023-12-31T08:40:55.032" v="0"/>
          <ac:spMkLst>
            <pc:docMk/>
            <pc:sldMk cId="2252777560" sldId="375"/>
            <ac:spMk id="3" creationId="{00000000-0000-0000-0000-000000000000}"/>
          </ac:spMkLst>
        </pc:spChg>
        <pc:spChg chg="mod">
          <ac:chgData name="Greg McCulloch" userId="2cadc7f2-c02a-498c-a0c2-2481fc77620f" providerId="ADAL" clId="{46266E5F-5B68-43F3-AC16-D97F5F4B2C2A}" dt="2023-12-31T08:45:18.323" v="344" actId="14100"/>
          <ac:spMkLst>
            <pc:docMk/>
            <pc:sldMk cId="2252777560" sldId="375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D3A6-937F-4ADA-95EE-7144A265C354}" type="datetimeFigureOut">
              <a:rPr lang="en-AU" smtClean="0"/>
              <a:t>31/12/2023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EE6B-3003-45BE-8D89-C76BECD0F9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38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4923" y="530809"/>
            <a:ext cx="195198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209482-9E5E-4B91-B186-E591F66FC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E549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EBBF52-B642-4383-88B8-D4A4CAE24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5BDAEFF-0A42-463C-A31F-252B5A927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D6B9875-4DB7-41AF-8FE2-68308B8B0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F2C513-3917-4E47-873F-058D4EBA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9408" y="0"/>
            <a:ext cx="5522591" cy="20803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923" y="535939"/>
            <a:ext cx="5648959" cy="98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8218" y="1954530"/>
            <a:ext cx="9195562" cy="317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549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" y="-6350"/>
            <a:ext cx="12188825" cy="686435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59" y="0"/>
              <a:ext cx="5882640" cy="2235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4" cstate="print"/>
            <a:srcRect r="651"/>
            <a:stretch/>
          </p:blipFill>
          <p:spPr>
            <a:xfrm>
              <a:off x="0" y="0"/>
              <a:ext cx="12112625" cy="6857997"/>
            </a:xfrm>
            <a:prstGeom prst="rect">
              <a:avLst/>
            </a:prstGeom>
          </p:spPr>
        </p:pic>
      </p:grp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8C2D62-2CFE-4363-A125-B55F701B6A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48053"/>
          <a:stretch/>
        </p:blipFill>
        <p:spPr>
          <a:xfrm rot="5400000">
            <a:off x="2857500" y="640149"/>
            <a:ext cx="3657600" cy="8305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5" y="1576240"/>
            <a:ext cx="12188825" cy="85087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065" marR="5080" indent="2540" algn="ctr">
              <a:lnSpc>
                <a:spcPts val="5830"/>
              </a:lnSpc>
              <a:spcBef>
                <a:spcPts val="835"/>
              </a:spcBef>
            </a:pPr>
            <a:r>
              <a:rPr lang="en-AU" sz="5400" dirty="0">
                <a:solidFill>
                  <a:srgbClr val="2E5496"/>
                </a:solidFill>
              </a:rPr>
              <a:t>Rule of the Week</a:t>
            </a:r>
            <a:endParaRPr sz="54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DAE58CC-15E6-4337-8C03-DBF88D28FA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51" y="223277"/>
            <a:ext cx="1151052" cy="759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505" y="762000"/>
            <a:ext cx="903569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AU" sz="4200" dirty="0"/>
              <a:t>9.18 Players must not delay play to gain benefit by time-wasting.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6505" y="2514600"/>
            <a:ext cx="10331095" cy="3412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31000"/>
              </a:lnSpc>
              <a:spcBef>
                <a:spcPts val="100"/>
              </a:spcBef>
            </a:pPr>
            <a:r>
              <a:rPr lang="en-AU" sz="2400" b="1" spc="-5" dirty="0">
                <a:solidFill>
                  <a:srgbClr val="C00000"/>
                </a:solidFill>
                <a:latin typeface="Arial MT"/>
                <a:cs typeface="Arial MT"/>
                <a:sym typeface="Wingdings 2" panose="05020102010507070707" pitchFamily="18" charset="2"/>
              </a:rPr>
              <a:t>Deliberate</a:t>
            </a:r>
            <a:r>
              <a:rPr lang="en-AU" sz="2400" spc="-5" dirty="0">
                <a:solidFill>
                  <a:srgbClr val="2E5496"/>
                </a:solidFill>
                <a:latin typeface="Arial MT"/>
                <a:cs typeface="Arial MT"/>
                <a:sym typeface="Wingdings 2" panose="05020102010507070707" pitchFamily="18" charset="2"/>
              </a:rPr>
              <a:t> offence by defender in their defending half (pushing ball away after whistle).</a:t>
            </a:r>
          </a:p>
          <a:p>
            <a:pPr marR="5080" algn="just">
              <a:lnSpc>
                <a:spcPct val="131000"/>
              </a:lnSpc>
              <a:spcBef>
                <a:spcPts val="100"/>
              </a:spcBef>
            </a:pPr>
            <a:endParaRPr lang="en-AU" sz="1200" spc="-5" dirty="0">
              <a:solidFill>
                <a:srgbClr val="2E5496"/>
              </a:solidFill>
              <a:latin typeface="Arial MT"/>
              <a:cs typeface="Arial MT"/>
              <a:sym typeface="Wingdings 2" panose="05020102010507070707" pitchFamily="18" charset="2"/>
            </a:endParaRPr>
          </a:p>
          <a:p>
            <a:pPr marR="5080" algn="just">
              <a:lnSpc>
                <a:spcPct val="131000"/>
              </a:lnSpc>
              <a:spcBef>
                <a:spcPts val="100"/>
              </a:spcBef>
            </a:pPr>
            <a:r>
              <a:rPr lang="en-AU" sz="2400" b="1" spc="-5" dirty="0">
                <a:solidFill>
                  <a:srgbClr val="C00000"/>
                </a:solidFill>
                <a:latin typeface="Arial MT"/>
                <a:cs typeface="Arial MT"/>
                <a:sym typeface="Wingdings 2" panose="05020102010507070707" pitchFamily="18" charset="2"/>
              </a:rPr>
              <a:t>Action</a:t>
            </a:r>
          </a:p>
          <a:p>
            <a:pPr marL="457200" marR="5080" indent="-457200" algn="just">
              <a:lnSpc>
                <a:spcPct val="131000"/>
              </a:lnSpc>
              <a:spcBef>
                <a:spcPts val="100"/>
              </a:spcBef>
              <a:buAutoNum type="alphaLcParenR"/>
            </a:pPr>
            <a:r>
              <a:rPr lang="en-AU" sz="2400" spc="-5" dirty="0">
                <a:solidFill>
                  <a:srgbClr val="2E5496"/>
                </a:solidFill>
                <a:latin typeface="Arial MT"/>
                <a:sym typeface="Wingdings 2" panose="05020102010507070707" pitchFamily="18" charset="2"/>
              </a:rPr>
              <a:t>Penalise</a:t>
            </a:r>
            <a:r>
              <a:rPr lang="en-AU" sz="2400" spc="-5" dirty="0">
                <a:solidFill>
                  <a:srgbClr val="2E5496"/>
                </a:solidFill>
                <a:latin typeface="Arial MT"/>
                <a:cs typeface="Arial MT"/>
                <a:sym typeface="Wingdings 2" panose="05020102010507070707" pitchFamily="18" charset="2"/>
              </a:rPr>
              <a:t> the deliberate offence, it is a Penalty Corner.</a:t>
            </a:r>
          </a:p>
          <a:p>
            <a:pPr marL="457200" marR="5080" indent="-457200" algn="just">
              <a:lnSpc>
                <a:spcPct val="131000"/>
              </a:lnSpc>
              <a:spcBef>
                <a:spcPts val="100"/>
              </a:spcBef>
              <a:buAutoNum type="alphaLcParenR"/>
            </a:pPr>
            <a:endParaRPr lang="en-AU" sz="1200" spc="-5" dirty="0">
              <a:solidFill>
                <a:srgbClr val="2E5496"/>
              </a:solidFill>
              <a:latin typeface="Arial MT"/>
              <a:cs typeface="Arial MT"/>
              <a:sym typeface="Wingdings 2" panose="05020102010507070707" pitchFamily="18" charset="2"/>
            </a:endParaRPr>
          </a:p>
          <a:p>
            <a:pPr marL="457200" marR="5080" indent="-457200" algn="just">
              <a:lnSpc>
                <a:spcPct val="131000"/>
              </a:lnSpc>
              <a:spcBef>
                <a:spcPts val="100"/>
              </a:spcBef>
              <a:buAutoNum type="alphaLcParenR"/>
            </a:pPr>
            <a:r>
              <a:rPr lang="en-AU" sz="2400" spc="-5" dirty="0">
                <a:solidFill>
                  <a:srgbClr val="2E5496"/>
                </a:solidFill>
                <a:latin typeface="Arial MT"/>
                <a:cs typeface="Arial MT"/>
                <a:sym typeface="Wingdings 2" panose="05020102010507070707" pitchFamily="18" charset="2"/>
              </a:rPr>
              <a:t>Umpire may then consider a personal penalty dependent on the seriousness of the offence.</a:t>
            </a:r>
            <a:endParaRPr lang="en-AU" sz="600" spc="-5" dirty="0">
              <a:solidFill>
                <a:srgbClr val="2E5496"/>
              </a:solidFill>
              <a:latin typeface="Arial MT"/>
              <a:cs typeface="Arial MT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27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edia45">
            <a:hlinkClick r:id="" action="ppaction://media"/>
            <a:extLst>
              <a:ext uri="{FF2B5EF4-FFF2-40B4-BE49-F238E27FC236}">
                <a16:creationId xmlns:a16="http://schemas.microsoft.com/office/drawing/2014/main" id="{968EF053-F5C0-EC68-FD7B-A556523697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9000"/>
    </mc:Choice>
    <mc:Fallback>
      <p:transition spd="slow" advClick="0" advTm="2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58</Words>
  <Application>Microsoft Office PowerPoint</Application>
  <PresentationFormat>Widescreen</PresentationFormat>
  <Paragraphs>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MT</vt:lpstr>
      <vt:lpstr>Calibri</vt:lpstr>
      <vt:lpstr>Office Theme</vt:lpstr>
      <vt:lpstr>Rule of the Week</vt:lpstr>
      <vt:lpstr>9.18 Players must not delay play to gain benefit by time-wasting.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Hunnaball</dc:creator>
  <cp:lastModifiedBy>Greg McCulloch</cp:lastModifiedBy>
  <cp:revision>51</cp:revision>
  <dcterms:created xsi:type="dcterms:W3CDTF">2022-08-20T07:06:33Z</dcterms:created>
  <dcterms:modified xsi:type="dcterms:W3CDTF">2023-12-31T08:48:10Z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2022-08-20T00:00:00Z</vt:filetime>
  </property>
</Properties>
</file>