
<file path=[Content_Types].xml><?xml version="1.0" encoding="utf-8"?>
<Types xmlns="http://schemas.openxmlformats.org/package/2006/content-types">
  <Default Extension="jpe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2"/>
    <p:sldId id="375" r:id="rId3"/>
    <p:sldId id="371" r:id="rId4"/>
    <p:sldId id="376" r:id="rId5"/>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02FEF2-65E2-46C8-BA29-8B4334552377}" v="16" dt="2023-12-31T08:00:12.920"/>
    <p1510:client id="{CA6C3962-807C-4F94-8AF9-1B6401E58F8C}" v="13" dt="2023-12-31T07:36:44.79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94660"/>
  </p:normalViewPr>
  <p:slideViewPr>
    <p:cSldViewPr>
      <p:cViewPr varScale="1">
        <p:scale>
          <a:sx n="104" d="100"/>
          <a:sy n="104" d="100"/>
        </p:scale>
        <p:origin x="750"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McCulloch" userId="2cadc7f2-c02a-498c-a0c2-2481fc77620f" providerId="ADAL" clId="{A502FEF2-65E2-46C8-BA29-8B4334552377}"/>
    <pc:docChg chg="custSel addSld delSld modSld">
      <pc:chgData name="Greg McCulloch" userId="2cadc7f2-c02a-498c-a0c2-2481fc77620f" providerId="ADAL" clId="{A502FEF2-65E2-46C8-BA29-8B4334552377}" dt="2023-12-31T08:00:12.920" v="329"/>
      <pc:docMkLst>
        <pc:docMk/>
      </pc:docMkLst>
      <pc:sldChg chg="modSp add mod modTransition">
        <pc:chgData name="Greg McCulloch" userId="2cadc7f2-c02a-498c-a0c2-2481fc77620f" providerId="ADAL" clId="{A502FEF2-65E2-46C8-BA29-8B4334552377}" dt="2023-12-31T08:00:12.920" v="329"/>
        <pc:sldMkLst>
          <pc:docMk/>
          <pc:sldMk cId="298778002" sldId="371"/>
        </pc:sldMkLst>
        <pc:spChg chg="mod">
          <ac:chgData name="Greg McCulloch" userId="2cadc7f2-c02a-498c-a0c2-2481fc77620f" providerId="ADAL" clId="{A502FEF2-65E2-46C8-BA29-8B4334552377}" dt="2023-12-31T07:55:59.668" v="31" actId="20577"/>
          <ac:spMkLst>
            <pc:docMk/>
            <pc:sldMk cId="298778002" sldId="371"/>
            <ac:spMk id="3" creationId="{00000000-0000-0000-0000-000000000000}"/>
          </ac:spMkLst>
        </pc:spChg>
        <pc:spChg chg="mod">
          <ac:chgData name="Greg McCulloch" userId="2cadc7f2-c02a-498c-a0c2-2481fc77620f" providerId="ADAL" clId="{A502FEF2-65E2-46C8-BA29-8B4334552377}" dt="2023-12-31T07:59:58.805" v="324" actId="113"/>
          <ac:spMkLst>
            <pc:docMk/>
            <pc:sldMk cId="298778002" sldId="371"/>
            <ac:spMk id="4" creationId="{00000000-0000-0000-0000-000000000000}"/>
          </ac:spMkLst>
        </pc:spChg>
      </pc:sldChg>
      <pc:sldChg chg="addSp delSp modSp del mod delAnim modAnim">
        <pc:chgData name="Greg McCulloch" userId="2cadc7f2-c02a-498c-a0c2-2481fc77620f" providerId="ADAL" clId="{A502FEF2-65E2-46C8-BA29-8B4334552377}" dt="2023-12-31T07:55:39.973" v="26" actId="47"/>
        <pc:sldMkLst>
          <pc:docMk/>
          <pc:sldMk cId="3033696933" sldId="372"/>
        </pc:sldMkLst>
        <pc:spChg chg="del">
          <ac:chgData name="Greg McCulloch" userId="2cadc7f2-c02a-498c-a0c2-2481fc77620f" providerId="ADAL" clId="{A502FEF2-65E2-46C8-BA29-8B4334552377}" dt="2023-12-31T07:44:08.915" v="9" actId="478"/>
          <ac:spMkLst>
            <pc:docMk/>
            <pc:sldMk cId="3033696933" sldId="372"/>
            <ac:spMk id="3" creationId="{00000000-0000-0000-0000-000000000000}"/>
          </ac:spMkLst>
        </pc:spChg>
        <pc:spChg chg="add del mod">
          <ac:chgData name="Greg McCulloch" userId="2cadc7f2-c02a-498c-a0c2-2481fc77620f" providerId="ADAL" clId="{A502FEF2-65E2-46C8-BA29-8B4334552377}" dt="2023-12-31T07:44:11.858" v="10" actId="478"/>
          <ac:spMkLst>
            <pc:docMk/>
            <pc:sldMk cId="3033696933" sldId="372"/>
            <ac:spMk id="5" creationId="{FC5707EA-D1AF-F671-10CB-69F1E960ECB6}"/>
          </ac:spMkLst>
        </pc:spChg>
        <pc:picChg chg="del">
          <ac:chgData name="Greg McCulloch" userId="2cadc7f2-c02a-498c-a0c2-2481fc77620f" providerId="ADAL" clId="{A502FEF2-65E2-46C8-BA29-8B4334552377}" dt="2023-12-31T07:44:04.197" v="8" actId="478"/>
          <ac:picMkLst>
            <pc:docMk/>
            <pc:sldMk cId="3033696933" sldId="372"/>
            <ac:picMk id="2" creationId="{3B8613A5-675F-4BDD-7E88-4D2E5A628892}"/>
          </ac:picMkLst>
        </pc:picChg>
        <pc:picChg chg="add del mod">
          <ac:chgData name="Greg McCulloch" userId="2cadc7f2-c02a-498c-a0c2-2481fc77620f" providerId="ADAL" clId="{A502FEF2-65E2-46C8-BA29-8B4334552377}" dt="2023-12-31T07:48:00.314" v="14" actId="21"/>
          <ac:picMkLst>
            <pc:docMk/>
            <pc:sldMk cId="3033696933" sldId="372"/>
            <ac:picMk id="6" creationId="{99ED2CDD-1140-A342-40B3-49B52C683823}"/>
          </ac:picMkLst>
        </pc:picChg>
      </pc:sldChg>
      <pc:sldChg chg="modSp mod">
        <pc:chgData name="Greg McCulloch" userId="2cadc7f2-c02a-498c-a0c2-2481fc77620f" providerId="ADAL" clId="{A502FEF2-65E2-46C8-BA29-8B4334552377}" dt="2023-12-31T07:43:52.297" v="7" actId="20577"/>
        <pc:sldMkLst>
          <pc:docMk/>
          <pc:sldMk cId="2252777560" sldId="375"/>
        </pc:sldMkLst>
        <pc:spChg chg="mod">
          <ac:chgData name="Greg McCulloch" userId="2cadc7f2-c02a-498c-a0c2-2481fc77620f" providerId="ADAL" clId="{A502FEF2-65E2-46C8-BA29-8B4334552377}" dt="2023-12-31T07:43:12" v="5" actId="20577"/>
          <ac:spMkLst>
            <pc:docMk/>
            <pc:sldMk cId="2252777560" sldId="375"/>
            <ac:spMk id="3" creationId="{00000000-0000-0000-0000-000000000000}"/>
          </ac:spMkLst>
        </pc:spChg>
        <pc:spChg chg="mod">
          <ac:chgData name="Greg McCulloch" userId="2cadc7f2-c02a-498c-a0c2-2481fc77620f" providerId="ADAL" clId="{A502FEF2-65E2-46C8-BA29-8B4334552377}" dt="2023-12-31T07:43:52.297" v="7" actId="20577"/>
          <ac:spMkLst>
            <pc:docMk/>
            <pc:sldMk cId="2252777560" sldId="375"/>
            <ac:spMk id="4" creationId="{00000000-0000-0000-0000-000000000000}"/>
          </ac:spMkLst>
        </pc:spChg>
      </pc:sldChg>
      <pc:sldChg chg="addSp modSp add mod modTransition modAnim">
        <pc:chgData name="Greg McCulloch" userId="2cadc7f2-c02a-498c-a0c2-2481fc77620f" providerId="ADAL" clId="{A502FEF2-65E2-46C8-BA29-8B4334552377}" dt="2023-12-31T07:54:26.952" v="24"/>
        <pc:sldMkLst>
          <pc:docMk/>
          <pc:sldMk cId="2930027118" sldId="376"/>
        </pc:sldMkLst>
        <pc:picChg chg="add mod">
          <ac:chgData name="Greg McCulloch" userId="2cadc7f2-c02a-498c-a0c2-2481fc77620f" providerId="ADAL" clId="{A502FEF2-65E2-46C8-BA29-8B4334552377}" dt="2023-12-31T07:54:08.464" v="16" actId="1076"/>
          <ac:picMkLst>
            <pc:docMk/>
            <pc:sldMk cId="2930027118" sldId="376"/>
            <ac:picMk id="2" creationId="{06B86A1F-0018-D386-1050-C6638CF0D9A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EFB5D3A6-937F-4ADA-95EE-7144A265C354}" type="datetimeFigureOut">
              <a:rPr lang="en-AU" smtClean="0"/>
              <a:t>31/12/2023</a:t>
            </a:fld>
            <a:endParaRPr lang="en-AU"/>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C660EE6B-3003-45BE-8D89-C76BECD0F97A}" type="slidenum">
              <a:rPr lang="en-AU" smtClean="0"/>
              <a:t>‹#›</a:t>
            </a:fld>
            <a:endParaRPr lang="en-AU"/>
          </a:p>
        </p:txBody>
      </p:sp>
    </p:spTree>
    <p:extLst>
      <p:ext uri="{BB962C8B-B14F-4D97-AF65-F5344CB8AC3E}">
        <p14:creationId xmlns:p14="http://schemas.microsoft.com/office/powerpoint/2010/main" val="2025383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34923" y="530809"/>
            <a:ext cx="1951989" cy="697230"/>
          </a:xfrm>
          <a:prstGeom prst="rect">
            <a:avLst/>
          </a:prstGeom>
        </p:spPr>
        <p:txBody>
          <a:bodyPr wrap="square" lIns="0" tIns="0" rIns="0" bIns="0">
            <a:spAutoFit/>
          </a:bodyPr>
          <a:lstStyle>
            <a:lvl1pPr>
              <a:defRPr sz="4400" b="1" i="0">
                <a:solidFill>
                  <a:srgbClr val="C00000"/>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7" name="Picture 6" descr="Logo&#10;&#10;Description automatically generated">
            <a:extLst>
              <a:ext uri="{FF2B5EF4-FFF2-40B4-BE49-F238E27FC236}">
                <a16:creationId xmlns:a16="http://schemas.microsoft.com/office/drawing/2014/main" id="{0D209482-9E5E-4B91-B186-E591F66FC6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1551" y="223277"/>
            <a:ext cx="1151052" cy="75969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C000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rgbClr val="2E5496"/>
                </a:solidFill>
                <a:latin typeface="Arial MT"/>
                <a:cs typeface="Arial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7" name="Picture 6" descr="Logo&#10;&#10;Description automatically generated">
            <a:extLst>
              <a:ext uri="{FF2B5EF4-FFF2-40B4-BE49-F238E27FC236}">
                <a16:creationId xmlns:a16="http://schemas.microsoft.com/office/drawing/2014/main" id="{65EBBF52-B642-4383-88B8-D4A4CAE24B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1551" y="223277"/>
            <a:ext cx="1151052" cy="75969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C00000"/>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12/31/2023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8" name="Picture 7" descr="Logo&#10;&#10;Description automatically generated">
            <a:extLst>
              <a:ext uri="{FF2B5EF4-FFF2-40B4-BE49-F238E27FC236}">
                <a16:creationId xmlns:a16="http://schemas.microsoft.com/office/drawing/2014/main" id="{05BDAEFF-0A42-463C-A31F-252B5A9270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1551" y="223277"/>
            <a:ext cx="1151052" cy="75969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C000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12/31/2023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13" name="Picture 12" descr="Logo&#10;&#10;Description automatically generated">
            <a:extLst>
              <a:ext uri="{FF2B5EF4-FFF2-40B4-BE49-F238E27FC236}">
                <a16:creationId xmlns:a16="http://schemas.microsoft.com/office/drawing/2014/main" id="{6D6B9875-4DB7-41AF-8FE2-68308B8B00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1551" y="223277"/>
            <a:ext cx="1151052" cy="75969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12/31/2023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5" name="Picture 4" descr="Logo&#10;&#10;Description automatically generated">
            <a:extLst>
              <a:ext uri="{FF2B5EF4-FFF2-40B4-BE49-F238E27FC236}">
                <a16:creationId xmlns:a16="http://schemas.microsoft.com/office/drawing/2014/main" id="{43F2C513-3917-4E47-873F-058D4EBA4A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1551" y="223277"/>
            <a:ext cx="1151052" cy="75969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6669408" y="0"/>
            <a:ext cx="5522591" cy="2080373"/>
          </a:xfrm>
          <a:prstGeom prst="rect">
            <a:avLst/>
          </a:prstGeom>
        </p:spPr>
      </p:pic>
      <p:sp>
        <p:nvSpPr>
          <p:cNvPr id="2" name="Holder 2"/>
          <p:cNvSpPr>
            <a:spLocks noGrp="1"/>
          </p:cNvSpPr>
          <p:nvPr>
            <p:ph type="title"/>
          </p:nvPr>
        </p:nvSpPr>
        <p:spPr>
          <a:xfrm>
            <a:off x="934923" y="535939"/>
            <a:ext cx="5648959" cy="983615"/>
          </a:xfrm>
          <a:prstGeom prst="rect">
            <a:avLst/>
          </a:prstGeom>
        </p:spPr>
        <p:txBody>
          <a:bodyPr wrap="square" lIns="0" tIns="0" rIns="0" bIns="0">
            <a:spAutoFit/>
          </a:bodyPr>
          <a:lstStyle>
            <a:lvl1pPr>
              <a:defRPr sz="4400" b="1" i="0">
                <a:solidFill>
                  <a:srgbClr val="C00000"/>
                </a:solidFill>
                <a:latin typeface="Arial"/>
                <a:cs typeface="Arial"/>
              </a:defRPr>
            </a:lvl1pPr>
          </a:lstStyle>
          <a:p>
            <a:endParaRPr/>
          </a:p>
        </p:txBody>
      </p:sp>
      <p:sp>
        <p:nvSpPr>
          <p:cNvPr id="3" name="Holder 3"/>
          <p:cNvSpPr>
            <a:spLocks noGrp="1"/>
          </p:cNvSpPr>
          <p:nvPr>
            <p:ph type="body" idx="1"/>
          </p:nvPr>
        </p:nvSpPr>
        <p:spPr>
          <a:xfrm>
            <a:off x="1498218" y="1954530"/>
            <a:ext cx="9195562" cy="3176270"/>
          </a:xfrm>
          <a:prstGeom prst="rect">
            <a:avLst/>
          </a:prstGeom>
        </p:spPr>
        <p:txBody>
          <a:bodyPr wrap="square" lIns="0" tIns="0" rIns="0" bIns="0">
            <a:spAutoFit/>
          </a:bodyPr>
          <a:lstStyle>
            <a:lvl1pPr>
              <a:defRPr sz="2400" b="0" i="0">
                <a:solidFill>
                  <a:srgbClr val="2E5496"/>
                </a:solidFill>
                <a:latin typeface="Arial MT"/>
                <a:cs typeface="Arial MT"/>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12/31/2023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175" y="-6350"/>
            <a:ext cx="12188825" cy="686435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sp>
          <p:nvSpPr>
            <p:cNvPr id="4" name="object 4"/>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6350">
              <a:solidFill>
                <a:srgbClr val="4471C4"/>
              </a:solidFill>
            </a:ln>
          </p:spPr>
          <p:txBody>
            <a:bodyPr wrap="square" lIns="0" tIns="0" rIns="0" bIns="0" rtlCol="0"/>
            <a:lstStyle/>
            <a:p>
              <a:endParaRPr/>
            </a:p>
          </p:txBody>
        </p:sp>
        <p:pic>
          <p:nvPicPr>
            <p:cNvPr id="5" name="object 5"/>
            <p:cNvPicPr/>
            <p:nvPr/>
          </p:nvPicPr>
          <p:blipFill>
            <a:blip r:embed="rId3" cstate="print"/>
            <a:stretch>
              <a:fillRect/>
            </a:stretch>
          </p:blipFill>
          <p:spPr>
            <a:xfrm>
              <a:off x="6309359" y="0"/>
              <a:ext cx="5882640" cy="2235708"/>
            </a:xfrm>
            <a:prstGeom prst="rect">
              <a:avLst/>
            </a:prstGeom>
          </p:spPr>
        </p:pic>
        <p:pic>
          <p:nvPicPr>
            <p:cNvPr id="6" name="object 6"/>
            <p:cNvPicPr/>
            <p:nvPr/>
          </p:nvPicPr>
          <p:blipFill rotWithShape="1">
            <a:blip r:embed="rId4" cstate="print"/>
            <a:srcRect r="651"/>
            <a:stretch/>
          </p:blipFill>
          <p:spPr>
            <a:xfrm>
              <a:off x="0" y="0"/>
              <a:ext cx="12112625" cy="6857997"/>
            </a:xfrm>
            <a:prstGeom prst="rect">
              <a:avLst/>
            </a:prstGeom>
          </p:spPr>
        </p:pic>
      </p:grpSp>
      <p:pic>
        <p:nvPicPr>
          <p:cNvPr id="11" name="Picture 10" descr="Diagram&#10;&#10;Description automatically generated with medium confidence">
            <a:extLst>
              <a:ext uri="{FF2B5EF4-FFF2-40B4-BE49-F238E27FC236}">
                <a16:creationId xmlns:a16="http://schemas.microsoft.com/office/drawing/2014/main" id="{738C2D62-2CFE-4363-A125-B55F701B6A7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339" r="48053"/>
          <a:stretch/>
        </p:blipFill>
        <p:spPr>
          <a:xfrm rot="5400000">
            <a:off x="2857500" y="640149"/>
            <a:ext cx="3657600" cy="83058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object 7"/>
          <p:cNvSpPr txBox="1">
            <a:spLocks noGrp="1"/>
          </p:cNvSpPr>
          <p:nvPr>
            <p:ph type="title"/>
          </p:nvPr>
        </p:nvSpPr>
        <p:spPr>
          <a:xfrm>
            <a:off x="3175" y="1576240"/>
            <a:ext cx="12188825" cy="850874"/>
          </a:xfrm>
          <a:prstGeom prst="rect">
            <a:avLst/>
          </a:prstGeom>
        </p:spPr>
        <p:txBody>
          <a:bodyPr vert="horz" wrap="square" lIns="0" tIns="106045" rIns="0" bIns="0" rtlCol="0">
            <a:spAutoFit/>
          </a:bodyPr>
          <a:lstStyle/>
          <a:p>
            <a:pPr marL="12065" marR="5080" indent="2540" algn="ctr">
              <a:lnSpc>
                <a:spcPts val="5830"/>
              </a:lnSpc>
              <a:spcBef>
                <a:spcPts val="835"/>
              </a:spcBef>
            </a:pPr>
            <a:r>
              <a:rPr lang="en-AU" sz="5400" dirty="0">
                <a:solidFill>
                  <a:srgbClr val="2E5496"/>
                </a:solidFill>
              </a:rPr>
              <a:t>Rule of the Week</a:t>
            </a:r>
            <a:endParaRPr sz="5400" dirty="0"/>
          </a:p>
        </p:txBody>
      </p:sp>
      <p:pic>
        <p:nvPicPr>
          <p:cNvPr id="9" name="Picture 8" descr="Logo&#10;&#10;Description automatically generated">
            <a:extLst>
              <a:ext uri="{FF2B5EF4-FFF2-40B4-BE49-F238E27FC236}">
                <a16:creationId xmlns:a16="http://schemas.microsoft.com/office/drawing/2014/main" id="{1DAE58CC-15E6-4337-8C03-DBF88D28FAA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81551" y="223277"/>
            <a:ext cx="1151052" cy="7596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50" advClick="0" advTm="10000"/>
    </mc:Choice>
    <mc:Fallback xmlns="">
      <p:transition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46505" y="762000"/>
            <a:ext cx="9035695" cy="1306127"/>
          </a:xfrm>
          <a:prstGeom prst="rect">
            <a:avLst/>
          </a:prstGeom>
        </p:spPr>
        <p:txBody>
          <a:bodyPr vert="horz" wrap="square" lIns="0" tIns="13335" rIns="0" bIns="0" rtlCol="0">
            <a:spAutoFit/>
          </a:bodyPr>
          <a:lstStyle/>
          <a:p>
            <a:pPr marL="12700" algn="l">
              <a:lnSpc>
                <a:spcPct val="100000"/>
              </a:lnSpc>
              <a:spcBef>
                <a:spcPts val="105"/>
              </a:spcBef>
            </a:pPr>
            <a:r>
              <a:rPr lang="en-AU" sz="4200" dirty="0"/>
              <a:t>13.6 For an offence during the taking of a penalty corner:</a:t>
            </a:r>
          </a:p>
        </p:txBody>
      </p:sp>
      <p:sp>
        <p:nvSpPr>
          <p:cNvPr id="4" name="object 4"/>
          <p:cNvSpPr txBox="1"/>
          <p:nvPr/>
        </p:nvSpPr>
        <p:spPr>
          <a:xfrm>
            <a:off x="762000" y="2711354"/>
            <a:ext cx="10668000" cy="1897314"/>
          </a:xfrm>
          <a:prstGeom prst="rect">
            <a:avLst/>
          </a:prstGeom>
        </p:spPr>
        <p:txBody>
          <a:bodyPr vert="horz" wrap="square" lIns="0" tIns="12700" rIns="0" bIns="0" rtlCol="0">
            <a:spAutoFit/>
          </a:bodyPr>
          <a:lstStyle/>
          <a:p>
            <a:pPr marL="542925" marR="5080" indent="-542925" algn="just">
              <a:lnSpc>
                <a:spcPct val="131000"/>
              </a:lnSpc>
              <a:spcBef>
                <a:spcPts val="100"/>
              </a:spcBef>
              <a:tabLst>
                <a:tab pos="542925" algn="l"/>
              </a:tabLst>
            </a:pPr>
            <a:r>
              <a:rPr lang="en-AU" sz="2400" spc="-5" dirty="0">
                <a:solidFill>
                  <a:srgbClr val="2E5496"/>
                </a:solidFill>
                <a:latin typeface="Arial MT"/>
                <a:cs typeface="Arial MT"/>
                <a:sym typeface="Wingdings 2" panose="05020102010507070707" pitchFamily="18" charset="2"/>
              </a:rPr>
              <a:t>b	the player taking the push from the back-line feints at playing the ball, the offending player is required to go to within 9.1 metres of the back line at the far end of the pitch but is replaced by another attacker: the penalty corner is taken again</a:t>
            </a:r>
            <a:endParaRPr lang="en-AU" sz="600" spc="-5" dirty="0">
              <a:solidFill>
                <a:srgbClr val="2E5496"/>
              </a:solidFill>
              <a:latin typeface="Arial MT"/>
              <a:cs typeface="Arial MT"/>
              <a:sym typeface="Wingdings 2" panose="05020102010507070707" pitchFamily="18" charset="2"/>
            </a:endParaRPr>
          </a:p>
        </p:txBody>
      </p:sp>
    </p:spTree>
    <p:extLst>
      <p:ext uri="{BB962C8B-B14F-4D97-AF65-F5344CB8AC3E}">
        <p14:creationId xmlns:p14="http://schemas.microsoft.com/office/powerpoint/2010/main" val="225277756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46505" y="990600"/>
            <a:ext cx="8578495" cy="690574"/>
          </a:xfrm>
          <a:prstGeom prst="rect">
            <a:avLst/>
          </a:prstGeom>
        </p:spPr>
        <p:txBody>
          <a:bodyPr vert="horz" wrap="square" lIns="0" tIns="13335" rIns="0" bIns="0" rtlCol="0">
            <a:spAutoFit/>
          </a:bodyPr>
          <a:lstStyle/>
          <a:p>
            <a:pPr marL="12700">
              <a:lnSpc>
                <a:spcPct val="100000"/>
              </a:lnSpc>
              <a:spcBef>
                <a:spcPts val="105"/>
              </a:spcBef>
            </a:pPr>
            <a:r>
              <a:rPr lang="en-AU" dirty="0"/>
              <a:t>Penalty Corner</a:t>
            </a:r>
            <a:endParaRPr dirty="0"/>
          </a:p>
        </p:txBody>
      </p:sp>
      <p:sp>
        <p:nvSpPr>
          <p:cNvPr id="4" name="object 4"/>
          <p:cNvSpPr txBox="1"/>
          <p:nvPr/>
        </p:nvSpPr>
        <p:spPr>
          <a:xfrm>
            <a:off x="977502" y="1981200"/>
            <a:ext cx="10223898" cy="4049250"/>
          </a:xfrm>
          <a:prstGeom prst="rect">
            <a:avLst/>
          </a:prstGeom>
        </p:spPr>
        <p:txBody>
          <a:bodyPr vert="horz" wrap="square" lIns="0" tIns="12700" rIns="0" bIns="0" rtlCol="0">
            <a:spAutoFit/>
          </a:bodyPr>
          <a:lstStyle/>
          <a:p>
            <a:pPr marL="469900" marR="5080" indent="-457200" algn="just">
              <a:lnSpc>
                <a:spcPct val="114000"/>
              </a:lnSpc>
              <a:spcAft>
                <a:spcPts val="1200"/>
              </a:spcAft>
              <a:buFont typeface="Wingdings" panose="05000000000000000000" pitchFamily="2" charset="2"/>
              <a:buChar char="ü"/>
            </a:pPr>
            <a:r>
              <a:rPr lang="en-AU" sz="2800" spc="-5" dirty="0">
                <a:solidFill>
                  <a:srgbClr val="2E5496"/>
                </a:solidFill>
                <a:latin typeface="Arial MT"/>
                <a:cs typeface="Arial MT"/>
              </a:rPr>
              <a:t>30 seconds to prepare.</a:t>
            </a:r>
          </a:p>
          <a:p>
            <a:pPr marL="469900" marR="5080" indent="-457200" algn="just">
              <a:lnSpc>
                <a:spcPct val="131000"/>
              </a:lnSpc>
              <a:spcAft>
                <a:spcPts val="1200"/>
              </a:spcAft>
              <a:buFont typeface="Wingdings" panose="05000000000000000000" pitchFamily="2" charset="2"/>
              <a:buChar char="ü"/>
            </a:pPr>
            <a:r>
              <a:rPr lang="en-AU" sz="2800" spc="-5" dirty="0">
                <a:solidFill>
                  <a:srgbClr val="2E5496"/>
                </a:solidFill>
                <a:latin typeface="Arial MT"/>
                <a:cs typeface="Arial MT"/>
              </a:rPr>
              <a:t>Inserter </a:t>
            </a:r>
            <a:r>
              <a:rPr lang="en-AU" sz="2800" b="1" spc="-5" dirty="0">
                <a:solidFill>
                  <a:srgbClr val="2E5496"/>
                </a:solidFill>
                <a:latin typeface="Arial MT"/>
                <a:cs typeface="Arial MT"/>
              </a:rPr>
              <a:t>MUST</a:t>
            </a:r>
            <a:r>
              <a:rPr lang="en-AU" sz="2800" spc="-5" dirty="0">
                <a:solidFill>
                  <a:srgbClr val="2E5496"/>
                </a:solidFill>
                <a:latin typeface="Arial MT"/>
                <a:cs typeface="Arial MT"/>
              </a:rPr>
              <a:t> be ready.</a:t>
            </a:r>
          </a:p>
          <a:p>
            <a:pPr marL="469900" marR="5080" indent="-457200" algn="just">
              <a:lnSpc>
                <a:spcPct val="131000"/>
              </a:lnSpc>
              <a:spcAft>
                <a:spcPts val="1200"/>
              </a:spcAft>
              <a:buFont typeface="Wingdings" panose="05000000000000000000" pitchFamily="2" charset="2"/>
              <a:buChar char="ü"/>
            </a:pPr>
            <a:r>
              <a:rPr lang="en-AU" sz="2800" spc="-5" dirty="0">
                <a:solidFill>
                  <a:srgbClr val="2E5496"/>
                </a:solidFill>
                <a:latin typeface="Arial MT"/>
              </a:rPr>
              <a:t>Umpire’s whistle to start game.</a:t>
            </a:r>
          </a:p>
          <a:p>
            <a:pPr marL="469900" marR="5080" indent="-457200" algn="just">
              <a:lnSpc>
                <a:spcPct val="131000"/>
              </a:lnSpc>
              <a:spcAft>
                <a:spcPts val="1200"/>
              </a:spcAft>
              <a:buFont typeface="Wingdings" panose="05000000000000000000" pitchFamily="2" charset="2"/>
              <a:buChar char="ü"/>
            </a:pPr>
            <a:r>
              <a:rPr lang="en-AU" sz="2800" spc="-5" dirty="0">
                <a:solidFill>
                  <a:srgbClr val="2E5496"/>
                </a:solidFill>
                <a:latin typeface="Arial MT"/>
              </a:rPr>
              <a:t>Insertion </a:t>
            </a:r>
            <a:r>
              <a:rPr lang="en-AU" sz="2800" b="1" spc="-5" dirty="0">
                <a:solidFill>
                  <a:srgbClr val="2E5496"/>
                </a:solidFill>
                <a:latin typeface="Arial MT"/>
              </a:rPr>
              <a:t>MUST</a:t>
            </a:r>
            <a:r>
              <a:rPr lang="en-AU" sz="2800" spc="-5" dirty="0">
                <a:solidFill>
                  <a:srgbClr val="2E5496"/>
                </a:solidFill>
                <a:latin typeface="Arial MT"/>
              </a:rPr>
              <a:t> be </a:t>
            </a:r>
            <a:r>
              <a:rPr lang="en-AU" sz="2800" b="1" spc="-5" dirty="0">
                <a:solidFill>
                  <a:srgbClr val="2E5496"/>
                </a:solidFill>
                <a:latin typeface="Arial MT"/>
              </a:rPr>
              <a:t>IMMEDIATE</a:t>
            </a:r>
            <a:r>
              <a:rPr lang="en-AU" sz="2800" spc="-5" dirty="0">
                <a:solidFill>
                  <a:srgbClr val="2E5496"/>
                </a:solidFill>
                <a:latin typeface="Arial MT"/>
              </a:rPr>
              <a:t>.</a:t>
            </a:r>
          </a:p>
          <a:p>
            <a:pPr marL="469900" marR="5080" indent="-457200" algn="just">
              <a:lnSpc>
                <a:spcPct val="131000"/>
              </a:lnSpc>
              <a:spcAft>
                <a:spcPts val="1200"/>
              </a:spcAft>
              <a:buFont typeface="Wingdings" panose="05000000000000000000" pitchFamily="2" charset="2"/>
              <a:buChar char="ü"/>
            </a:pPr>
            <a:r>
              <a:rPr lang="en-AU" sz="2800" spc="-5" dirty="0">
                <a:solidFill>
                  <a:srgbClr val="2E5496"/>
                </a:solidFill>
                <a:latin typeface="Arial MT"/>
              </a:rPr>
              <a:t>No movement of head, shoulders etc.</a:t>
            </a:r>
          </a:p>
          <a:p>
            <a:pPr marL="469900" marR="5080" indent="-457200" algn="just">
              <a:lnSpc>
                <a:spcPct val="131000"/>
              </a:lnSpc>
              <a:spcBef>
                <a:spcPts val="100"/>
              </a:spcBef>
              <a:buFont typeface="Wingdings" panose="05000000000000000000" pitchFamily="2" charset="2"/>
              <a:buChar char="ü"/>
            </a:pPr>
            <a:r>
              <a:rPr lang="en-AU" sz="2800" spc="-5" dirty="0">
                <a:solidFill>
                  <a:srgbClr val="2E5496"/>
                </a:solidFill>
                <a:latin typeface="Arial MT"/>
              </a:rPr>
              <a:t>If deemed delayed, free push to defence.</a:t>
            </a:r>
          </a:p>
        </p:txBody>
      </p:sp>
    </p:spTree>
    <p:extLst>
      <p:ext uri="{BB962C8B-B14F-4D97-AF65-F5344CB8AC3E}">
        <p14:creationId xmlns:p14="http://schemas.microsoft.com/office/powerpoint/2010/main" val="298778002"/>
      </p:ext>
    </p:extLst>
  </p:cSld>
  <p:clrMapOvr>
    <a:masterClrMapping/>
  </p:clrMapOvr>
  <mc:AlternateContent xmlns:mc="http://schemas.openxmlformats.org/markup-compatibility/2006">
    <mc:Choice xmlns:p14="http://schemas.microsoft.com/office/powerpoint/2010/main" Requires="p14">
      <p:transition p14:dur="150" advClick="0" advTm="15000"/>
    </mc:Choice>
    <mc:Fallback>
      <p:transition advClick="0" advTm="1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edia32">
            <a:hlinkClick r:id="" action="ppaction://media"/>
            <a:extLst>
              <a:ext uri="{FF2B5EF4-FFF2-40B4-BE49-F238E27FC236}">
                <a16:creationId xmlns:a16="http://schemas.microsoft.com/office/drawing/2014/main" id="{06B86A1F-0018-D386-1050-C6638CF0D9A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618" y="0"/>
            <a:ext cx="12192000" cy="6858000"/>
          </a:xfrm>
          <a:prstGeom prst="rect">
            <a:avLst/>
          </a:prstGeom>
        </p:spPr>
      </p:pic>
    </p:spTree>
    <p:extLst>
      <p:ext uri="{BB962C8B-B14F-4D97-AF65-F5344CB8AC3E}">
        <p14:creationId xmlns:p14="http://schemas.microsoft.com/office/powerpoint/2010/main" val="2930027118"/>
      </p:ext>
    </p:extLst>
  </p:cSld>
  <p:clrMapOvr>
    <a:masterClrMapping/>
  </p:clrMapOvr>
  <mc:AlternateContent xmlns:mc="http://schemas.openxmlformats.org/markup-compatibility/2006">
    <mc:Choice xmlns:p14="http://schemas.microsoft.com/office/powerpoint/2010/main" Requires="p14">
      <p:transition spd="slow" p14:dur="2000" advClick="0" advTm="29000"/>
    </mc:Choice>
    <mc:Fallback>
      <p:transition spd="slow" advClick="0" advTm="2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58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3173</TotalTime>
  <Words>107</Words>
  <Application>Microsoft Office PowerPoint</Application>
  <PresentationFormat>Widescreen</PresentationFormat>
  <Paragraphs>10</Paragraphs>
  <Slides>4</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Arial MT</vt:lpstr>
      <vt:lpstr>Calibri</vt:lpstr>
      <vt:lpstr>Wingdings</vt:lpstr>
      <vt:lpstr>Office Theme</vt:lpstr>
      <vt:lpstr>Rule of the Week</vt:lpstr>
      <vt:lpstr>13.6 For an offence during the taking of a penalty corner:</vt:lpstr>
      <vt:lpstr>Penalty Corner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Hunnaball</dc:creator>
  <cp:lastModifiedBy>Greg McCulloch</cp:lastModifiedBy>
  <cp:revision>51</cp:revision>
  <dcterms:created xsi:type="dcterms:W3CDTF">2022-08-20T07:06:33Z</dcterms:created>
  <dcterms:modified xsi:type="dcterms:W3CDTF">2023-12-31T08:00:15Z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2021-03-13T00:00:00Z</vt:filetime>
  </property>
  <property fmtid="{D5CDD505-2E9C-101B-9397-08002B2CF9AE}" pid="3" name="Creator">
    <vt:lpwstr>Microsoft® PowerPoint® for Office 365</vt:lpwstr>
  </property>
  <property fmtid="{D5CDD505-2E9C-101B-9397-08002B2CF9AE}" pid="4" name="LastSaved">
    <vt:filetime>2022-08-20T00:00:00Z</vt:filetime>
  </property>
</Properties>
</file>