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"/>
  </p:notesMasterIdLst>
  <p:sldIdLst>
    <p:sldId id="256" r:id="rId2"/>
    <p:sldId id="375" r:id="rId3"/>
    <p:sldId id="372" r:id="rId4"/>
  </p:sldIdLst>
  <p:sldSz cx="12192000" cy="6858000"/>
  <p:notesSz cx="12192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A6C3962-807C-4F94-8AF9-1B6401E58F8C}" v="13" dt="2023-12-31T07:36:44.790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26" autoAdjust="0"/>
    <p:restoredTop sz="94660"/>
  </p:normalViewPr>
  <p:slideViewPr>
    <p:cSldViewPr>
      <p:cViewPr varScale="1">
        <p:scale>
          <a:sx n="101" d="100"/>
          <a:sy n="101" d="100"/>
        </p:scale>
        <p:origin x="138" y="180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11" Type="http://schemas.microsoft.com/office/2015/10/relationships/revisionInfo" Target="revisionInfo.xml"/><Relationship Id="rId5" Type="http://schemas.openxmlformats.org/officeDocument/2006/relationships/notesMaster" Target="notesMasters/notesMaster1.xml"/><Relationship Id="rId10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reg McCulloch" userId="2cadc7f2-c02a-498c-a0c2-2481fc77620f" providerId="ADAL" clId="{322AAE46-38E5-4FC6-8D9E-5642463FBC75}"/>
    <pc:docChg chg="addSld delSld modSld">
      <pc:chgData name="Greg McCulloch" userId="2cadc7f2-c02a-498c-a0c2-2481fc77620f" providerId="ADAL" clId="{322AAE46-38E5-4FC6-8D9E-5642463FBC75}" dt="2023-11-04T13:46:36.963" v="34" actId="255"/>
      <pc:docMkLst>
        <pc:docMk/>
      </pc:docMkLst>
      <pc:sldChg chg="modSp del mod">
        <pc:chgData name="Greg McCulloch" userId="2cadc7f2-c02a-498c-a0c2-2481fc77620f" providerId="ADAL" clId="{322AAE46-38E5-4FC6-8D9E-5642463FBC75}" dt="2023-11-04T13:45:49.664" v="30" actId="47"/>
        <pc:sldMkLst>
          <pc:docMk/>
          <pc:sldMk cId="3640456698" sldId="371"/>
        </pc:sldMkLst>
        <pc:spChg chg="mod">
          <ac:chgData name="Greg McCulloch" userId="2cadc7f2-c02a-498c-a0c2-2481fc77620f" providerId="ADAL" clId="{322AAE46-38E5-4FC6-8D9E-5642463FBC75}" dt="2023-11-04T13:43:55.944" v="9" actId="20577"/>
          <ac:spMkLst>
            <pc:docMk/>
            <pc:sldMk cId="3640456698" sldId="371"/>
            <ac:spMk id="3" creationId="{00000000-0000-0000-0000-000000000000}"/>
          </ac:spMkLst>
        </pc:spChg>
        <pc:spChg chg="mod">
          <ac:chgData name="Greg McCulloch" userId="2cadc7f2-c02a-498c-a0c2-2481fc77620f" providerId="ADAL" clId="{322AAE46-38E5-4FC6-8D9E-5642463FBC75}" dt="2023-11-04T13:44:10.912" v="14" actId="20577"/>
          <ac:spMkLst>
            <pc:docMk/>
            <pc:sldMk cId="3640456698" sldId="371"/>
            <ac:spMk id="4" creationId="{00000000-0000-0000-0000-000000000000}"/>
          </ac:spMkLst>
        </pc:spChg>
      </pc:sldChg>
      <pc:sldChg chg="modSp add mod">
        <pc:chgData name="Greg McCulloch" userId="2cadc7f2-c02a-498c-a0c2-2481fc77620f" providerId="ADAL" clId="{322AAE46-38E5-4FC6-8D9E-5642463FBC75}" dt="2023-11-04T13:46:36.963" v="34" actId="255"/>
        <pc:sldMkLst>
          <pc:docMk/>
          <pc:sldMk cId="2252777560" sldId="375"/>
        </pc:sldMkLst>
        <pc:spChg chg="mod">
          <ac:chgData name="Greg McCulloch" userId="2cadc7f2-c02a-498c-a0c2-2481fc77620f" providerId="ADAL" clId="{322AAE46-38E5-4FC6-8D9E-5642463FBC75}" dt="2023-11-04T13:46:36.963" v="34" actId="255"/>
          <ac:spMkLst>
            <pc:docMk/>
            <pc:sldMk cId="2252777560" sldId="375"/>
            <ac:spMk id="4" creationId="{00000000-0000-0000-0000-000000000000}"/>
          </ac:spMkLst>
        </pc:spChg>
      </pc:sldChg>
    </pc:docChg>
  </pc:docChgLst>
  <pc:docChgLst>
    <pc:chgData name="Greg McCulloch" userId="2cadc7f2-c02a-498c-a0c2-2481fc77620f" providerId="ADAL" clId="{CA6C3962-807C-4F94-8AF9-1B6401E58F8C}"/>
    <pc:docChg chg="custSel delSld modSld">
      <pc:chgData name="Greg McCulloch" userId="2cadc7f2-c02a-498c-a0c2-2481fc77620f" providerId="ADAL" clId="{CA6C3962-807C-4F94-8AF9-1B6401E58F8C}" dt="2023-12-31T07:36:44.790" v="66"/>
      <pc:docMkLst>
        <pc:docMk/>
      </pc:docMkLst>
      <pc:sldChg chg="addSp delSp modSp mod modTransition delAnim modAnim">
        <pc:chgData name="Greg McCulloch" userId="2cadc7f2-c02a-498c-a0c2-2481fc77620f" providerId="ADAL" clId="{CA6C3962-807C-4F94-8AF9-1B6401E58F8C}" dt="2023-12-31T07:36:44.790" v="66"/>
        <pc:sldMkLst>
          <pc:docMk/>
          <pc:sldMk cId="3033696933" sldId="372"/>
        </pc:sldMkLst>
        <pc:spChg chg="mod">
          <ac:chgData name="Greg McCulloch" userId="2cadc7f2-c02a-498c-a0c2-2481fc77620f" providerId="ADAL" clId="{CA6C3962-807C-4F94-8AF9-1B6401E58F8C}" dt="2023-12-31T07:33:12.768" v="52" actId="20577"/>
          <ac:spMkLst>
            <pc:docMk/>
            <pc:sldMk cId="3033696933" sldId="372"/>
            <ac:spMk id="3" creationId="{00000000-0000-0000-0000-000000000000}"/>
          </ac:spMkLst>
        </pc:spChg>
        <pc:picChg chg="add mod">
          <ac:chgData name="Greg McCulloch" userId="2cadc7f2-c02a-498c-a0c2-2481fc77620f" providerId="ADAL" clId="{CA6C3962-807C-4F94-8AF9-1B6401E58F8C}" dt="2023-12-31T07:35:53.072" v="55" actId="1076"/>
          <ac:picMkLst>
            <pc:docMk/>
            <pc:sldMk cId="3033696933" sldId="372"/>
            <ac:picMk id="2" creationId="{3B8613A5-675F-4BDD-7E88-4D2E5A628892}"/>
          </ac:picMkLst>
        </pc:picChg>
        <pc:picChg chg="del">
          <ac:chgData name="Greg McCulloch" userId="2cadc7f2-c02a-498c-a0c2-2481fc77620f" providerId="ADAL" clId="{CA6C3962-807C-4F94-8AF9-1B6401E58F8C}" dt="2023-12-31T07:32:22.445" v="19" actId="478"/>
          <ac:picMkLst>
            <pc:docMk/>
            <pc:sldMk cId="3033696933" sldId="372"/>
            <ac:picMk id="5" creationId="{39CB8DCE-01B0-E2D6-5A3C-7DD7BF4D9B6A}"/>
          </ac:picMkLst>
        </pc:picChg>
        <pc:picChg chg="del">
          <ac:chgData name="Greg McCulloch" userId="2cadc7f2-c02a-498c-a0c2-2481fc77620f" providerId="ADAL" clId="{CA6C3962-807C-4F94-8AF9-1B6401E58F8C}" dt="2023-12-31T07:32:19.776" v="18" actId="478"/>
          <ac:picMkLst>
            <pc:docMk/>
            <pc:sldMk cId="3033696933" sldId="372"/>
            <ac:picMk id="7" creationId="{E90E5350-4227-1F8F-9EF3-BB19FBEB74D0}"/>
          </ac:picMkLst>
        </pc:picChg>
      </pc:sldChg>
      <pc:sldChg chg="del">
        <pc:chgData name="Greg McCulloch" userId="2cadc7f2-c02a-498c-a0c2-2481fc77620f" providerId="ADAL" clId="{CA6C3962-807C-4F94-8AF9-1B6401E58F8C}" dt="2023-12-31T07:30:57.520" v="12" actId="47"/>
        <pc:sldMkLst>
          <pc:docMk/>
          <pc:sldMk cId="3269420047" sldId="374"/>
        </pc:sldMkLst>
      </pc:sldChg>
      <pc:sldChg chg="modSp mod">
        <pc:chgData name="Greg McCulloch" userId="2cadc7f2-c02a-498c-a0c2-2481fc77620f" providerId="ADAL" clId="{CA6C3962-807C-4F94-8AF9-1B6401E58F8C}" dt="2023-12-31T07:32:10.492" v="17" actId="6549"/>
        <pc:sldMkLst>
          <pc:docMk/>
          <pc:sldMk cId="2252777560" sldId="375"/>
        </pc:sldMkLst>
        <pc:spChg chg="mod">
          <ac:chgData name="Greg McCulloch" userId="2cadc7f2-c02a-498c-a0c2-2481fc77620f" providerId="ADAL" clId="{CA6C3962-807C-4F94-8AF9-1B6401E58F8C}" dt="2023-12-31T07:30:35.407" v="6" actId="120"/>
          <ac:spMkLst>
            <pc:docMk/>
            <pc:sldMk cId="2252777560" sldId="375"/>
            <ac:spMk id="3" creationId="{00000000-0000-0000-0000-000000000000}"/>
          </ac:spMkLst>
        </pc:spChg>
        <pc:spChg chg="mod">
          <ac:chgData name="Greg McCulloch" userId="2cadc7f2-c02a-498c-a0c2-2481fc77620f" providerId="ADAL" clId="{CA6C3962-807C-4F94-8AF9-1B6401E58F8C}" dt="2023-12-31T07:32:10.492" v="17" actId="6549"/>
          <ac:spMkLst>
            <pc:docMk/>
            <pc:sldMk cId="2252777560" sldId="375"/>
            <ac:spMk id="4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6905625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B5D3A6-937F-4ADA-95EE-7144A265C354}" type="datetimeFigureOut">
              <a:rPr lang="en-AU" smtClean="0"/>
              <a:t>31/12/2023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60EE6B-3003-45BE-8D89-C76BECD0F97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253837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34923" y="530809"/>
            <a:ext cx="1951989" cy="6972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400" b="1" i="0">
                <a:solidFill>
                  <a:srgbClr val="C0000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12/31/2023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0D209482-9E5E-4B91-B186-E591F66FC6A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551" y="223277"/>
            <a:ext cx="1151052" cy="75969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1" i="0">
                <a:solidFill>
                  <a:srgbClr val="C0000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400" b="0" i="0">
                <a:solidFill>
                  <a:srgbClr val="2E5496"/>
                </a:solidFill>
                <a:latin typeface="Arial MT"/>
                <a:cs typeface="Arial MT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12/31/2023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65EBBF52-B642-4383-88B8-D4A4CAE24BF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551" y="223277"/>
            <a:ext cx="1151052" cy="75969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1" i="0">
                <a:solidFill>
                  <a:srgbClr val="C0000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12/31/2023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05BDAEFF-0A42-463C-A31F-252B5A9270F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551" y="223277"/>
            <a:ext cx="1151052" cy="75969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1" i="0">
                <a:solidFill>
                  <a:srgbClr val="C0000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12/31/2023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6D6B9875-4DB7-41AF-8FE2-68308B8B004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551" y="223277"/>
            <a:ext cx="1151052" cy="75969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12/31/2023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43F2C513-3917-4E47-873F-058D4EBA4A4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551" y="223277"/>
            <a:ext cx="1151052" cy="759694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6669408" y="0"/>
            <a:ext cx="5522591" cy="2080373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934923" y="535939"/>
            <a:ext cx="5648959" cy="98361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400" b="1" i="0">
                <a:solidFill>
                  <a:srgbClr val="C0000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498218" y="1954530"/>
            <a:ext cx="9195562" cy="31762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0" i="0">
                <a:solidFill>
                  <a:srgbClr val="2E5496"/>
                </a:solidFill>
                <a:latin typeface="Arial MT"/>
                <a:cs typeface="Arial MT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12/31/2023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.pn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175" y="-6350"/>
            <a:ext cx="12188825" cy="686435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0"/>
              <a:ext cx="12192000" cy="6858000"/>
            </a:xfrm>
            <a:custGeom>
              <a:avLst/>
              <a:gdLst/>
              <a:ahLst/>
              <a:cxnLst/>
              <a:rect l="l" t="t" r="r" b="b"/>
              <a:pathLst>
                <a:path w="12192000" h="6858000">
                  <a:moveTo>
                    <a:pt x="0" y="6858000"/>
                  </a:moveTo>
                  <a:lnTo>
                    <a:pt x="12192000" y="6858000"/>
                  </a:lnTo>
                  <a:lnTo>
                    <a:pt x="12192000" y="0"/>
                  </a:lnTo>
                  <a:lnTo>
                    <a:pt x="0" y="0"/>
                  </a:lnTo>
                  <a:lnTo>
                    <a:pt x="0" y="6858000"/>
                  </a:lnTo>
                  <a:close/>
                </a:path>
              </a:pathLst>
            </a:custGeom>
            <a:ln w="6350">
              <a:solidFill>
                <a:srgbClr val="4471C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309359" y="0"/>
              <a:ext cx="5882640" cy="2235708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 rotWithShape="1">
            <a:blip r:embed="rId4" cstate="print"/>
            <a:srcRect r="651"/>
            <a:stretch/>
          </p:blipFill>
          <p:spPr>
            <a:xfrm>
              <a:off x="0" y="0"/>
              <a:ext cx="12112625" cy="6857997"/>
            </a:xfrm>
            <a:prstGeom prst="rect">
              <a:avLst/>
            </a:prstGeom>
          </p:spPr>
        </p:pic>
      </p:grpSp>
      <p:pic>
        <p:nvPicPr>
          <p:cNvPr id="11" name="Picture 10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738C2D62-2CFE-4363-A125-B55F701B6A7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39" r="48053"/>
          <a:stretch/>
        </p:blipFill>
        <p:spPr>
          <a:xfrm rot="5400000">
            <a:off x="2857500" y="640149"/>
            <a:ext cx="3657600" cy="8305800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3175" y="1576240"/>
            <a:ext cx="12188825" cy="850874"/>
          </a:xfrm>
          <a:prstGeom prst="rect">
            <a:avLst/>
          </a:prstGeom>
        </p:spPr>
        <p:txBody>
          <a:bodyPr vert="horz" wrap="square" lIns="0" tIns="106045" rIns="0" bIns="0" rtlCol="0">
            <a:spAutoFit/>
          </a:bodyPr>
          <a:lstStyle/>
          <a:p>
            <a:pPr marL="12065" marR="5080" indent="2540" algn="ctr">
              <a:lnSpc>
                <a:spcPts val="5830"/>
              </a:lnSpc>
              <a:spcBef>
                <a:spcPts val="835"/>
              </a:spcBef>
            </a:pPr>
            <a:r>
              <a:rPr lang="en-AU" sz="5400" dirty="0">
                <a:solidFill>
                  <a:srgbClr val="2E5496"/>
                </a:solidFill>
              </a:rPr>
              <a:t>Rule of the Week</a:t>
            </a:r>
            <a:endParaRPr sz="5400" dirty="0"/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1DAE58CC-15E6-4337-8C03-DBF88D28FAA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551" y="223277"/>
            <a:ext cx="1151052" cy="75969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 advClick="0" advTm="10000"/>
    </mc:Choice>
    <mc:Fallback xmlns="">
      <p:transition advClick="0" advTm="10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46505" y="762000"/>
            <a:ext cx="9035695" cy="1306127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l">
              <a:lnSpc>
                <a:spcPct val="100000"/>
              </a:lnSpc>
              <a:spcBef>
                <a:spcPts val="105"/>
              </a:spcBef>
            </a:pPr>
            <a:r>
              <a:rPr lang="en-AU" sz="4200" dirty="0"/>
              <a:t>13.6 For an offence during the taking of a penalty corner: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762000" y="2711354"/>
            <a:ext cx="10668000" cy="44576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42925" marR="5080" indent="-542925" algn="just">
              <a:lnSpc>
                <a:spcPct val="131000"/>
              </a:lnSpc>
              <a:spcBef>
                <a:spcPts val="100"/>
              </a:spcBef>
              <a:tabLst>
                <a:tab pos="542925" algn="l"/>
              </a:tabLst>
            </a:pPr>
            <a:r>
              <a:rPr lang="en-AU" sz="2400" spc="-5" dirty="0">
                <a:solidFill>
                  <a:srgbClr val="2E5496"/>
                </a:solidFill>
                <a:latin typeface="Arial MT"/>
                <a:cs typeface="Arial MT"/>
                <a:sym typeface="Wingdings 2" panose="05020102010507070707" pitchFamily="18" charset="2"/>
              </a:rPr>
              <a:t>f	for any other offence by attackers: a free push is awarded to the defence.</a:t>
            </a:r>
            <a:endParaRPr lang="en-AU" sz="600" spc="-5" dirty="0">
              <a:solidFill>
                <a:srgbClr val="2E5496"/>
              </a:solidFill>
              <a:latin typeface="Arial MT"/>
              <a:cs typeface="Arial MT"/>
              <a:sym typeface="Wingdings 2" panose="05020102010507070707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252777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81000" y="304800"/>
            <a:ext cx="8229600" cy="69057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AU" dirty="0"/>
              <a:t>Dangerous Shot at Goal</a:t>
            </a:r>
            <a:endParaRPr dirty="0"/>
          </a:p>
        </p:txBody>
      </p:sp>
      <p:pic>
        <p:nvPicPr>
          <p:cNvPr id="2" name="media34">
            <a:hlinkClick r:id="" action="ppaction://media"/>
            <a:extLst>
              <a:ext uri="{FF2B5EF4-FFF2-40B4-BE49-F238E27FC236}">
                <a16:creationId xmlns:a16="http://schemas.microsoft.com/office/drawing/2014/main" id="{3B8613A5-675F-4BDD-7E88-4D2E5A62889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143000"/>
            <a:ext cx="12192000" cy="5813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6969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1000"/>
    </mc:Choice>
    <mc:Fallback>
      <p:transition spd="slow" advClick="0" advTm="2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3152</TotalTime>
  <Words>38</Words>
  <Application>Microsoft Office PowerPoint</Application>
  <PresentationFormat>Widescreen</PresentationFormat>
  <Paragraphs>4</Paragraphs>
  <Slides>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7" baseType="lpstr">
      <vt:lpstr>Arial</vt:lpstr>
      <vt:lpstr>Arial MT</vt:lpstr>
      <vt:lpstr>Calibri</vt:lpstr>
      <vt:lpstr>Office Theme</vt:lpstr>
      <vt:lpstr>Rule of the Week</vt:lpstr>
      <vt:lpstr>13.6 For an offence during the taking of a penalty corner:</vt:lpstr>
      <vt:lpstr>Dangerous Shot at Goal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Margaret Hunnaball</dc:creator>
  <cp:lastModifiedBy>Greg McCulloch</cp:lastModifiedBy>
  <cp:revision>50</cp:revision>
  <dcterms:created xsi:type="dcterms:W3CDTF">2022-08-20T07:06:33Z</dcterms:created>
  <dcterms:modified xsi:type="dcterms:W3CDTF">2023-12-31T07:36:47Z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2021-03-13T00:00:00Z</vt:filetime>
  </property>
  <property fmtid="{D5CDD505-2E9C-101B-9397-08002B2CF9AE}" pid="3" name="Creator">
    <vt:lpwstr>Microsoft® PowerPoint® for Office 365</vt:lpwstr>
  </property>
  <property fmtid="{D5CDD505-2E9C-101B-9397-08002B2CF9AE}" pid="4" name="LastSaved">
    <vt:filetime>2022-08-20T00:00:00Z</vt:filetime>
  </property>
</Properties>
</file>