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6" r:id="rId2"/>
    <p:sldId id="371" r:id="rId3"/>
    <p:sldId id="372" r:id="rId4"/>
    <p:sldId id="374" r:id="rId5"/>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53F3E8-A108-41DF-9232-C4CA0FE90A1B}" v="6" dt="2023-10-09T13:52:25.03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60"/>
  </p:normalViewPr>
  <p:slideViewPr>
    <p:cSldViewPr>
      <p:cViewPr varScale="1">
        <p:scale>
          <a:sx n="104" d="100"/>
          <a:sy n="104" d="100"/>
        </p:scale>
        <p:origin x="750" y="1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McCulloch" userId="2cadc7f2-c02a-498c-a0c2-2481fc77620f" providerId="ADAL" clId="{D253F3E8-A108-41DF-9232-C4CA0FE90A1B}"/>
    <pc:docChg chg="custSel addSld delSld modSld">
      <pc:chgData name="Greg McCulloch" userId="2cadc7f2-c02a-498c-a0c2-2481fc77620f" providerId="ADAL" clId="{D253F3E8-A108-41DF-9232-C4CA0FE90A1B}" dt="2023-10-09T13:52:25.037" v="87"/>
      <pc:docMkLst>
        <pc:docMk/>
      </pc:docMkLst>
      <pc:sldChg chg="modSp mod">
        <pc:chgData name="Greg McCulloch" userId="2cadc7f2-c02a-498c-a0c2-2481fc77620f" providerId="ADAL" clId="{D253F3E8-A108-41DF-9232-C4CA0FE90A1B}" dt="2023-10-09T13:51:36.190" v="85" actId="20577"/>
        <pc:sldMkLst>
          <pc:docMk/>
          <pc:sldMk cId="3640456698" sldId="371"/>
        </pc:sldMkLst>
        <pc:spChg chg="mod">
          <ac:chgData name="Greg McCulloch" userId="2cadc7f2-c02a-498c-a0c2-2481fc77620f" providerId="ADAL" clId="{D253F3E8-A108-41DF-9232-C4CA0FE90A1B}" dt="2023-10-09T13:50:53.031" v="76" actId="255"/>
          <ac:spMkLst>
            <pc:docMk/>
            <pc:sldMk cId="3640456698" sldId="371"/>
            <ac:spMk id="3" creationId="{00000000-0000-0000-0000-000000000000}"/>
          </ac:spMkLst>
        </pc:spChg>
        <pc:spChg chg="mod">
          <ac:chgData name="Greg McCulloch" userId="2cadc7f2-c02a-498c-a0c2-2481fc77620f" providerId="ADAL" clId="{D253F3E8-A108-41DF-9232-C4CA0FE90A1B}" dt="2023-10-09T13:51:36.190" v="85" actId="20577"/>
          <ac:spMkLst>
            <pc:docMk/>
            <pc:sldMk cId="3640456698" sldId="371"/>
            <ac:spMk id="4" creationId="{00000000-0000-0000-0000-000000000000}"/>
          </ac:spMkLst>
        </pc:spChg>
      </pc:sldChg>
      <pc:sldChg chg="addSp delSp modSp mod modTransition delAnim modAnim">
        <pc:chgData name="Greg McCulloch" userId="2cadc7f2-c02a-498c-a0c2-2481fc77620f" providerId="ADAL" clId="{D253F3E8-A108-41DF-9232-C4CA0FE90A1B}" dt="2023-10-09T13:52:14.082" v="86"/>
        <pc:sldMkLst>
          <pc:docMk/>
          <pc:sldMk cId="3033696933" sldId="372"/>
        </pc:sldMkLst>
        <pc:spChg chg="mod">
          <ac:chgData name="Greg McCulloch" userId="2cadc7f2-c02a-498c-a0c2-2481fc77620f" providerId="ADAL" clId="{D253F3E8-A108-41DF-9232-C4CA0FE90A1B}" dt="2023-10-09T13:46:51.117" v="48" actId="20577"/>
          <ac:spMkLst>
            <pc:docMk/>
            <pc:sldMk cId="3033696933" sldId="372"/>
            <ac:spMk id="3" creationId="{00000000-0000-0000-0000-000000000000}"/>
          </ac:spMkLst>
        </pc:spChg>
        <pc:picChg chg="del">
          <ac:chgData name="Greg McCulloch" userId="2cadc7f2-c02a-498c-a0c2-2481fc77620f" providerId="ADAL" clId="{D253F3E8-A108-41DF-9232-C4CA0FE90A1B}" dt="2023-10-09T13:46:21.979" v="15" actId="478"/>
          <ac:picMkLst>
            <pc:docMk/>
            <pc:sldMk cId="3033696933" sldId="372"/>
            <ac:picMk id="4" creationId="{FB2C4721-E644-66C5-4167-814B2F374C1E}"/>
          </ac:picMkLst>
        </pc:picChg>
        <pc:picChg chg="add mod">
          <ac:chgData name="Greg McCulloch" userId="2cadc7f2-c02a-498c-a0c2-2481fc77620f" providerId="ADAL" clId="{D253F3E8-A108-41DF-9232-C4CA0FE90A1B}" dt="2023-10-09T13:46:26.875" v="16" actId="1076"/>
          <ac:picMkLst>
            <pc:docMk/>
            <pc:sldMk cId="3033696933" sldId="372"/>
            <ac:picMk id="5" creationId="{39CB8DCE-01B0-E2D6-5A3C-7DD7BF4D9B6A}"/>
          </ac:picMkLst>
        </pc:picChg>
        <pc:picChg chg="del">
          <ac:chgData name="Greg McCulloch" userId="2cadc7f2-c02a-498c-a0c2-2481fc77620f" providerId="ADAL" clId="{D253F3E8-A108-41DF-9232-C4CA0FE90A1B}" dt="2023-10-09T13:45:54.015" v="11" actId="478"/>
          <ac:picMkLst>
            <pc:docMk/>
            <pc:sldMk cId="3033696933" sldId="372"/>
            <ac:picMk id="6" creationId="{7E80866B-13FD-2723-4A30-40B3DE6E54C5}"/>
          </ac:picMkLst>
        </pc:picChg>
        <pc:picChg chg="add mod">
          <ac:chgData name="Greg McCulloch" userId="2cadc7f2-c02a-498c-a0c2-2481fc77620f" providerId="ADAL" clId="{D253F3E8-A108-41DF-9232-C4CA0FE90A1B}" dt="2023-10-09T13:47:34.779" v="54" actId="14100"/>
          <ac:picMkLst>
            <pc:docMk/>
            <pc:sldMk cId="3033696933" sldId="372"/>
            <ac:picMk id="7" creationId="{E90E5350-4227-1F8F-9EF3-BB19FBEB74D0}"/>
          </ac:picMkLst>
        </pc:picChg>
      </pc:sldChg>
      <pc:sldChg chg="del">
        <pc:chgData name="Greg McCulloch" userId="2cadc7f2-c02a-498c-a0c2-2481fc77620f" providerId="ADAL" clId="{D253F3E8-A108-41DF-9232-C4CA0FE90A1B}" dt="2023-10-09T13:47:46.460" v="56" actId="47"/>
        <pc:sldMkLst>
          <pc:docMk/>
          <pc:sldMk cId="281602235" sldId="373"/>
        </pc:sldMkLst>
      </pc:sldChg>
      <pc:sldChg chg="addSp delSp modSp add mod modTransition delAnim modAnim">
        <pc:chgData name="Greg McCulloch" userId="2cadc7f2-c02a-498c-a0c2-2481fc77620f" providerId="ADAL" clId="{D253F3E8-A108-41DF-9232-C4CA0FE90A1B}" dt="2023-10-09T13:52:25.037" v="87"/>
        <pc:sldMkLst>
          <pc:docMk/>
          <pc:sldMk cId="3269420047" sldId="374"/>
        </pc:sldMkLst>
        <pc:picChg chg="add mod">
          <ac:chgData name="Greg McCulloch" userId="2cadc7f2-c02a-498c-a0c2-2481fc77620f" providerId="ADAL" clId="{D253F3E8-A108-41DF-9232-C4CA0FE90A1B}" dt="2023-10-09T13:49:56.412" v="73" actId="14100"/>
          <ac:picMkLst>
            <pc:docMk/>
            <pc:sldMk cId="3269420047" sldId="374"/>
            <ac:picMk id="2" creationId="{A75F9DC3-43C3-2C67-03F6-865016F2A7B0}"/>
          </ac:picMkLst>
        </pc:picChg>
        <pc:picChg chg="del">
          <ac:chgData name="Greg McCulloch" userId="2cadc7f2-c02a-498c-a0c2-2481fc77620f" providerId="ADAL" clId="{D253F3E8-A108-41DF-9232-C4CA0FE90A1B}" dt="2023-10-09T13:48:54.710" v="66" actId="478"/>
          <ac:picMkLst>
            <pc:docMk/>
            <pc:sldMk cId="3269420047" sldId="374"/>
            <ac:picMk id="5" creationId="{39CB8DCE-01B0-E2D6-5A3C-7DD7BF4D9B6A}"/>
          </ac:picMkLst>
        </pc:picChg>
        <pc:picChg chg="add mod">
          <ac:chgData name="Greg McCulloch" userId="2cadc7f2-c02a-498c-a0c2-2481fc77620f" providerId="ADAL" clId="{D253F3E8-A108-41DF-9232-C4CA0FE90A1B}" dt="2023-10-09T13:50:01.104" v="74" actId="14100"/>
          <ac:picMkLst>
            <pc:docMk/>
            <pc:sldMk cId="3269420047" sldId="374"/>
            <ac:picMk id="6" creationId="{0EFE4B0C-AF2F-1CCC-D926-47FDCB1045E7}"/>
          </ac:picMkLst>
        </pc:picChg>
        <pc:picChg chg="del">
          <ac:chgData name="Greg McCulloch" userId="2cadc7f2-c02a-498c-a0c2-2481fc77620f" providerId="ADAL" clId="{D253F3E8-A108-41DF-9232-C4CA0FE90A1B}" dt="2023-10-09T13:47:51.159" v="57" actId="478"/>
          <ac:picMkLst>
            <pc:docMk/>
            <pc:sldMk cId="3269420047" sldId="374"/>
            <ac:picMk id="7" creationId="{E90E5350-4227-1F8F-9EF3-BB19FBEB74D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FB5D3A6-937F-4ADA-95EE-7144A265C354}" type="datetimeFigureOut">
              <a:rPr lang="en-AU" smtClean="0"/>
              <a:t>9/10/2023</a:t>
            </a:fld>
            <a:endParaRPr lang="en-AU"/>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660EE6B-3003-45BE-8D89-C76BECD0F97A}" type="slidenum">
              <a:rPr lang="en-AU" smtClean="0"/>
              <a:t>‹#›</a:t>
            </a:fld>
            <a:endParaRPr lang="en-AU"/>
          </a:p>
        </p:txBody>
      </p:sp>
    </p:spTree>
    <p:extLst>
      <p:ext uri="{BB962C8B-B14F-4D97-AF65-F5344CB8AC3E}">
        <p14:creationId xmlns:p14="http://schemas.microsoft.com/office/powerpoint/2010/main" val="202538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34923" y="530809"/>
            <a:ext cx="1951989" cy="697230"/>
          </a:xfrm>
          <a:prstGeom prst="rect">
            <a:avLst/>
          </a:prstGeom>
        </p:spPr>
        <p:txBody>
          <a:bodyPr wrap="square" lIns="0" tIns="0" rIns="0" bIns="0">
            <a:spAutoFit/>
          </a:bodyPr>
          <a:lstStyle>
            <a:lvl1pPr>
              <a:defRPr sz="4400" b="1" i="0">
                <a:solidFill>
                  <a:srgbClr val="C00000"/>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descr="Logo&#10;&#10;Description automatically generated">
            <a:extLst>
              <a:ext uri="{FF2B5EF4-FFF2-40B4-BE49-F238E27FC236}">
                <a16:creationId xmlns:a16="http://schemas.microsoft.com/office/drawing/2014/main" id="{0D209482-9E5E-4B91-B186-E591F66FC6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2E5496"/>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descr="Logo&#10;&#10;Description automatically generated">
            <a:extLst>
              <a:ext uri="{FF2B5EF4-FFF2-40B4-BE49-F238E27FC236}">
                <a16:creationId xmlns:a16="http://schemas.microsoft.com/office/drawing/2014/main" id="{65EBBF52-B642-4383-88B8-D4A4CAE24B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Picture 7" descr="Logo&#10;&#10;Description automatically generated">
            <a:extLst>
              <a:ext uri="{FF2B5EF4-FFF2-40B4-BE49-F238E27FC236}">
                <a16:creationId xmlns:a16="http://schemas.microsoft.com/office/drawing/2014/main" id="{05BDAEFF-0A42-463C-A31F-252B5A9270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3" name="Picture 12" descr="Logo&#10;&#10;Description automatically generated">
            <a:extLst>
              <a:ext uri="{FF2B5EF4-FFF2-40B4-BE49-F238E27FC236}">
                <a16:creationId xmlns:a16="http://schemas.microsoft.com/office/drawing/2014/main" id="{6D6B9875-4DB7-41AF-8FE2-68308B8B00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Picture 4" descr="Logo&#10;&#10;Description automatically generated">
            <a:extLst>
              <a:ext uri="{FF2B5EF4-FFF2-40B4-BE49-F238E27FC236}">
                <a16:creationId xmlns:a16="http://schemas.microsoft.com/office/drawing/2014/main" id="{43F2C513-3917-4E47-873F-058D4EBA4A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6669408" y="0"/>
            <a:ext cx="5522591" cy="2080373"/>
          </a:xfrm>
          <a:prstGeom prst="rect">
            <a:avLst/>
          </a:prstGeom>
        </p:spPr>
      </p:pic>
      <p:sp>
        <p:nvSpPr>
          <p:cNvPr id="2" name="Holder 2"/>
          <p:cNvSpPr>
            <a:spLocks noGrp="1"/>
          </p:cNvSpPr>
          <p:nvPr>
            <p:ph type="title"/>
          </p:nvPr>
        </p:nvSpPr>
        <p:spPr>
          <a:xfrm>
            <a:off x="934923" y="535939"/>
            <a:ext cx="5648959" cy="983615"/>
          </a:xfrm>
          <a:prstGeom prst="rect">
            <a:avLst/>
          </a:prstGeom>
        </p:spPr>
        <p:txBody>
          <a:bodyPr wrap="square" lIns="0" tIns="0" rIns="0" bIns="0">
            <a:spAutoFit/>
          </a:bodyPr>
          <a:lstStyle>
            <a:lvl1pPr>
              <a:defRPr sz="4400" b="1" i="0">
                <a:solidFill>
                  <a:srgbClr val="C00000"/>
                </a:solidFill>
                <a:latin typeface="Arial"/>
                <a:cs typeface="Arial"/>
              </a:defRPr>
            </a:lvl1pPr>
          </a:lstStyle>
          <a:p>
            <a:endParaRPr/>
          </a:p>
        </p:txBody>
      </p:sp>
      <p:sp>
        <p:nvSpPr>
          <p:cNvPr id="3" name="Holder 3"/>
          <p:cNvSpPr>
            <a:spLocks noGrp="1"/>
          </p:cNvSpPr>
          <p:nvPr>
            <p:ph type="body" idx="1"/>
          </p:nvPr>
        </p:nvSpPr>
        <p:spPr>
          <a:xfrm>
            <a:off x="1498218" y="1954530"/>
            <a:ext cx="9195562" cy="3176270"/>
          </a:xfrm>
          <a:prstGeom prst="rect">
            <a:avLst/>
          </a:prstGeom>
        </p:spPr>
        <p:txBody>
          <a:bodyPr wrap="square" lIns="0" tIns="0" rIns="0" bIns="0">
            <a:spAutoFit/>
          </a:bodyPr>
          <a:lstStyle>
            <a:lvl1pPr>
              <a:defRPr sz="2400" b="0" i="0">
                <a:solidFill>
                  <a:srgbClr val="2E5496"/>
                </a:solidFill>
                <a:latin typeface="Arial MT"/>
                <a:cs typeface="Arial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10/9/2023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75" y="-6350"/>
            <a:ext cx="12188825" cy="686435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ln w="6350">
              <a:solidFill>
                <a:srgbClr val="4471C4"/>
              </a:solidFill>
            </a:ln>
          </p:spPr>
          <p:txBody>
            <a:bodyPr wrap="square" lIns="0" tIns="0" rIns="0" bIns="0" rtlCol="0"/>
            <a:lstStyle/>
            <a:p>
              <a:endParaRPr/>
            </a:p>
          </p:txBody>
        </p:sp>
        <p:pic>
          <p:nvPicPr>
            <p:cNvPr id="5" name="object 5"/>
            <p:cNvPicPr/>
            <p:nvPr/>
          </p:nvPicPr>
          <p:blipFill>
            <a:blip r:embed="rId3" cstate="print"/>
            <a:stretch>
              <a:fillRect/>
            </a:stretch>
          </p:blipFill>
          <p:spPr>
            <a:xfrm>
              <a:off x="6309359" y="0"/>
              <a:ext cx="5882640" cy="2235708"/>
            </a:xfrm>
            <a:prstGeom prst="rect">
              <a:avLst/>
            </a:prstGeom>
          </p:spPr>
        </p:pic>
        <p:pic>
          <p:nvPicPr>
            <p:cNvPr id="6" name="object 6"/>
            <p:cNvPicPr/>
            <p:nvPr/>
          </p:nvPicPr>
          <p:blipFill rotWithShape="1">
            <a:blip r:embed="rId4" cstate="print"/>
            <a:srcRect r="651"/>
            <a:stretch/>
          </p:blipFill>
          <p:spPr>
            <a:xfrm>
              <a:off x="0" y="0"/>
              <a:ext cx="12112625" cy="6857997"/>
            </a:xfrm>
            <a:prstGeom prst="rect">
              <a:avLst/>
            </a:prstGeom>
          </p:spPr>
        </p:pic>
      </p:grpSp>
      <p:pic>
        <p:nvPicPr>
          <p:cNvPr id="11" name="Picture 10" descr="Diagram&#10;&#10;Description automatically generated with medium confidence">
            <a:extLst>
              <a:ext uri="{FF2B5EF4-FFF2-40B4-BE49-F238E27FC236}">
                <a16:creationId xmlns:a16="http://schemas.microsoft.com/office/drawing/2014/main" id="{738C2D62-2CFE-4363-A125-B55F701B6A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339" r="48053"/>
          <a:stretch/>
        </p:blipFill>
        <p:spPr>
          <a:xfrm rot="5400000">
            <a:off x="2857500" y="640149"/>
            <a:ext cx="3657600" cy="830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object 7"/>
          <p:cNvSpPr txBox="1">
            <a:spLocks noGrp="1"/>
          </p:cNvSpPr>
          <p:nvPr>
            <p:ph type="title"/>
          </p:nvPr>
        </p:nvSpPr>
        <p:spPr>
          <a:xfrm>
            <a:off x="3175" y="1576240"/>
            <a:ext cx="12188825" cy="850874"/>
          </a:xfrm>
          <a:prstGeom prst="rect">
            <a:avLst/>
          </a:prstGeom>
        </p:spPr>
        <p:txBody>
          <a:bodyPr vert="horz" wrap="square" lIns="0" tIns="106045" rIns="0" bIns="0" rtlCol="0">
            <a:spAutoFit/>
          </a:bodyPr>
          <a:lstStyle/>
          <a:p>
            <a:pPr marL="12065" marR="5080" indent="2540" algn="ctr">
              <a:lnSpc>
                <a:spcPts val="5830"/>
              </a:lnSpc>
              <a:spcBef>
                <a:spcPts val="835"/>
              </a:spcBef>
            </a:pPr>
            <a:r>
              <a:rPr lang="en-AU" sz="5400" dirty="0">
                <a:solidFill>
                  <a:srgbClr val="2E5496"/>
                </a:solidFill>
              </a:rPr>
              <a:t>Rule of the Week</a:t>
            </a:r>
            <a:endParaRPr sz="5400" dirty="0"/>
          </a:p>
        </p:txBody>
      </p:sp>
      <p:pic>
        <p:nvPicPr>
          <p:cNvPr id="9" name="Picture 8" descr="Logo&#10;&#10;Description automatically generated">
            <a:extLst>
              <a:ext uri="{FF2B5EF4-FFF2-40B4-BE49-F238E27FC236}">
                <a16:creationId xmlns:a16="http://schemas.microsoft.com/office/drawing/2014/main" id="{1DAE58CC-15E6-4337-8C03-DBF88D28FA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50" advClick="0" advTm="10000"/>
    </mc:Choice>
    <mc:Fallback xmlns="">
      <p:transition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6505" y="762000"/>
            <a:ext cx="9035695" cy="2598788"/>
          </a:xfrm>
          <a:prstGeom prst="rect">
            <a:avLst/>
          </a:prstGeom>
        </p:spPr>
        <p:txBody>
          <a:bodyPr vert="horz" wrap="square" lIns="0" tIns="13335" rIns="0" bIns="0" rtlCol="0">
            <a:spAutoFit/>
          </a:bodyPr>
          <a:lstStyle/>
          <a:p>
            <a:pPr marL="12700" algn="just">
              <a:lnSpc>
                <a:spcPct val="100000"/>
              </a:lnSpc>
              <a:spcBef>
                <a:spcPts val="105"/>
              </a:spcBef>
            </a:pPr>
            <a:r>
              <a:rPr lang="en-AU" sz="4200" dirty="0"/>
              <a:t>13.2	Procedures for taking a free push, centre pass and putting the ball back into play after it has been outside the pitch:</a:t>
            </a:r>
          </a:p>
        </p:txBody>
      </p:sp>
      <p:sp>
        <p:nvSpPr>
          <p:cNvPr id="4" name="object 4"/>
          <p:cNvSpPr txBox="1"/>
          <p:nvPr/>
        </p:nvSpPr>
        <p:spPr>
          <a:xfrm>
            <a:off x="946505" y="3581400"/>
            <a:ext cx="10254895" cy="2648738"/>
          </a:xfrm>
          <a:prstGeom prst="rect">
            <a:avLst/>
          </a:prstGeom>
        </p:spPr>
        <p:txBody>
          <a:bodyPr vert="horz" wrap="square" lIns="0" tIns="12700" rIns="0" bIns="0" rtlCol="0">
            <a:spAutoFit/>
          </a:bodyPr>
          <a:lstStyle/>
          <a:p>
            <a:pPr marL="12700" marR="5080" algn="just">
              <a:lnSpc>
                <a:spcPct val="131000"/>
              </a:lnSpc>
              <a:spcBef>
                <a:spcPts val="100"/>
              </a:spcBef>
            </a:pPr>
            <a:r>
              <a:rPr lang="en-AU" sz="2400" spc="-5" dirty="0">
                <a:solidFill>
                  <a:srgbClr val="2E5496"/>
                </a:solidFill>
                <a:latin typeface="Arial MT"/>
                <a:cs typeface="Arial MT"/>
                <a:sym typeface="Wingdings 2" panose="05020102010507070707" pitchFamily="18" charset="2"/>
              </a:rPr>
              <a:t>b  opponents must be at least 3 metres from the ball.</a:t>
            </a:r>
          </a:p>
          <a:p>
            <a:pPr marL="12700" marR="5080" algn="just">
              <a:lnSpc>
                <a:spcPct val="131000"/>
              </a:lnSpc>
              <a:spcBef>
                <a:spcPts val="100"/>
              </a:spcBef>
            </a:pPr>
            <a:endParaRPr lang="en-AU" sz="1200" spc="-5" dirty="0">
              <a:solidFill>
                <a:srgbClr val="2E5496"/>
              </a:solidFill>
              <a:latin typeface="Arial MT"/>
              <a:cs typeface="Arial MT"/>
              <a:sym typeface="Wingdings 2" panose="05020102010507070707" pitchFamily="18" charset="2"/>
            </a:endParaRPr>
          </a:p>
          <a:p>
            <a:pPr marL="12700" marR="5080" algn="just">
              <a:lnSpc>
                <a:spcPct val="131000"/>
              </a:lnSpc>
              <a:spcBef>
                <a:spcPts val="100"/>
              </a:spcBef>
            </a:pPr>
            <a:r>
              <a:rPr lang="en-AU" sz="2400" spc="-5" dirty="0">
                <a:solidFill>
                  <a:srgbClr val="2E5496"/>
                </a:solidFill>
                <a:latin typeface="Arial MT"/>
                <a:cs typeface="Arial MT"/>
                <a:sym typeface="Wingdings 2" panose="05020102010507070707" pitchFamily="18" charset="2"/>
              </a:rPr>
              <a:t>If an opponent is within 3 metres of the ball they must not interfere with the taking of the free push or must not play or attempt to play the ball. If this player is not playing the ball, attempting to play the ball or influencing play, the free push need not be delayed.</a:t>
            </a:r>
          </a:p>
        </p:txBody>
      </p:sp>
    </p:spTree>
    <p:extLst>
      <p:ext uri="{BB962C8B-B14F-4D97-AF65-F5344CB8AC3E}">
        <p14:creationId xmlns:p14="http://schemas.microsoft.com/office/powerpoint/2010/main" val="364045669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81000" y="304800"/>
            <a:ext cx="8229600" cy="690574"/>
          </a:xfrm>
          <a:prstGeom prst="rect">
            <a:avLst/>
          </a:prstGeom>
        </p:spPr>
        <p:txBody>
          <a:bodyPr vert="horz" wrap="square" lIns="0" tIns="13335" rIns="0" bIns="0" rtlCol="0">
            <a:spAutoFit/>
          </a:bodyPr>
          <a:lstStyle/>
          <a:p>
            <a:pPr marL="12700">
              <a:lnSpc>
                <a:spcPct val="100000"/>
              </a:lnSpc>
              <a:spcBef>
                <a:spcPts val="105"/>
              </a:spcBef>
            </a:pPr>
            <a:r>
              <a:rPr lang="en-AU" dirty="0"/>
              <a:t>Managing 3m</a:t>
            </a:r>
            <a:endParaRPr dirty="0"/>
          </a:p>
        </p:txBody>
      </p:sp>
      <p:pic>
        <p:nvPicPr>
          <p:cNvPr id="5" name="Picture 4">
            <a:extLst>
              <a:ext uri="{FF2B5EF4-FFF2-40B4-BE49-F238E27FC236}">
                <a16:creationId xmlns:a16="http://schemas.microsoft.com/office/drawing/2014/main" id="{39CB8DCE-01B0-E2D6-5A3C-7DD7BF4D9B6A}"/>
              </a:ext>
            </a:extLst>
          </p:cNvPr>
          <p:cNvPicPr>
            <a:picLocks noChangeAspect="1"/>
          </p:cNvPicPr>
          <p:nvPr/>
        </p:nvPicPr>
        <p:blipFill>
          <a:blip r:embed="rId4"/>
          <a:stretch>
            <a:fillRect/>
          </a:stretch>
        </p:blipFill>
        <p:spPr>
          <a:xfrm>
            <a:off x="9250088" y="1402997"/>
            <a:ext cx="2941912" cy="5455003"/>
          </a:xfrm>
          <a:prstGeom prst="rect">
            <a:avLst/>
          </a:prstGeom>
        </p:spPr>
      </p:pic>
      <p:pic>
        <p:nvPicPr>
          <p:cNvPr id="7" name="media42">
            <a:hlinkClick r:id="" action="ppaction://media"/>
            <a:extLst>
              <a:ext uri="{FF2B5EF4-FFF2-40B4-BE49-F238E27FC236}">
                <a16:creationId xmlns:a16="http://schemas.microsoft.com/office/drawing/2014/main" id="{E90E5350-4227-1F8F-9EF3-BB19FBEB74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02997"/>
            <a:ext cx="9347200" cy="5455004"/>
          </a:xfrm>
          <a:prstGeom prst="rect">
            <a:avLst/>
          </a:prstGeom>
        </p:spPr>
      </p:pic>
    </p:spTree>
    <p:extLst>
      <p:ext uri="{BB962C8B-B14F-4D97-AF65-F5344CB8AC3E}">
        <p14:creationId xmlns:p14="http://schemas.microsoft.com/office/powerpoint/2010/main" val="3033696933"/>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81000" y="304800"/>
            <a:ext cx="8229600" cy="690574"/>
          </a:xfrm>
          <a:prstGeom prst="rect">
            <a:avLst/>
          </a:prstGeom>
        </p:spPr>
        <p:txBody>
          <a:bodyPr vert="horz" wrap="square" lIns="0" tIns="13335" rIns="0" bIns="0" rtlCol="0">
            <a:spAutoFit/>
          </a:bodyPr>
          <a:lstStyle/>
          <a:p>
            <a:pPr marL="12700">
              <a:lnSpc>
                <a:spcPct val="100000"/>
              </a:lnSpc>
              <a:spcBef>
                <a:spcPts val="105"/>
              </a:spcBef>
            </a:pPr>
            <a:r>
              <a:rPr lang="en-AU" dirty="0"/>
              <a:t>Managing 3m</a:t>
            </a:r>
            <a:endParaRPr dirty="0"/>
          </a:p>
        </p:txBody>
      </p:sp>
      <p:pic>
        <p:nvPicPr>
          <p:cNvPr id="2" name="media43">
            <a:hlinkClick r:id="" action="ppaction://media"/>
            <a:extLst>
              <a:ext uri="{FF2B5EF4-FFF2-40B4-BE49-F238E27FC236}">
                <a16:creationId xmlns:a16="http://schemas.microsoft.com/office/drawing/2014/main" id="{A75F9DC3-43C3-2C67-03F6-865016F2A7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02997"/>
            <a:ext cx="9211732" cy="5455004"/>
          </a:xfrm>
          <a:prstGeom prst="rect">
            <a:avLst/>
          </a:prstGeom>
        </p:spPr>
      </p:pic>
      <p:pic>
        <p:nvPicPr>
          <p:cNvPr id="6" name="Picture 5">
            <a:extLst>
              <a:ext uri="{FF2B5EF4-FFF2-40B4-BE49-F238E27FC236}">
                <a16:creationId xmlns:a16="http://schemas.microsoft.com/office/drawing/2014/main" id="{0EFE4B0C-AF2F-1CCC-D926-47FDCB1045E7}"/>
              </a:ext>
            </a:extLst>
          </p:cNvPr>
          <p:cNvPicPr>
            <a:picLocks noChangeAspect="1"/>
          </p:cNvPicPr>
          <p:nvPr/>
        </p:nvPicPr>
        <p:blipFill>
          <a:blip r:embed="rId5"/>
          <a:stretch>
            <a:fillRect/>
          </a:stretch>
        </p:blipFill>
        <p:spPr>
          <a:xfrm>
            <a:off x="9132407" y="1385455"/>
            <a:ext cx="3059593" cy="5472546"/>
          </a:xfrm>
          <a:prstGeom prst="rect">
            <a:avLst/>
          </a:prstGeom>
        </p:spPr>
      </p:pic>
    </p:spTree>
    <p:extLst>
      <p:ext uri="{BB962C8B-B14F-4D97-AF65-F5344CB8AC3E}">
        <p14:creationId xmlns:p14="http://schemas.microsoft.com/office/powerpoint/2010/main" val="3269420047"/>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2879</TotalTime>
  <Words>104</Words>
  <Application>Microsoft Office PowerPoint</Application>
  <PresentationFormat>Widescreen</PresentationFormat>
  <Paragraphs>7</Paragraphs>
  <Slides>4</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Arial MT</vt:lpstr>
      <vt:lpstr>Calibri</vt:lpstr>
      <vt:lpstr>Office Theme</vt:lpstr>
      <vt:lpstr>Rule of the Week</vt:lpstr>
      <vt:lpstr>13.2 Procedures for taking a free push, centre pass and putting the ball back into play after it has been outside the pitch:</vt:lpstr>
      <vt:lpstr>Managing 3m</vt:lpstr>
      <vt:lpstr>Managing 3m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Hunnaball</dc:creator>
  <cp:lastModifiedBy>Greg McCulloch</cp:lastModifiedBy>
  <cp:revision>49</cp:revision>
  <dcterms:created xsi:type="dcterms:W3CDTF">2022-08-20T07:06:33Z</dcterms:created>
  <dcterms:modified xsi:type="dcterms:W3CDTF">2023-10-09T13:52:27Z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2021-03-13T00:00:00Z</vt:filetime>
  </property>
  <property fmtid="{D5CDD505-2E9C-101B-9397-08002B2CF9AE}" pid="3" name="Creator">
    <vt:lpwstr>Microsoft® PowerPoint® for Office 365</vt:lpwstr>
  </property>
  <property fmtid="{D5CDD505-2E9C-101B-9397-08002B2CF9AE}" pid="4" name="LastSaved">
    <vt:filetime>2022-08-20T00:00:00Z</vt:filetime>
  </property>
</Properties>
</file>