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371" r:id="rId3"/>
    <p:sldId id="372" r:id="rId4"/>
    <p:sldId id="373" r:id="rId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E5FA61-1D98-4B2B-A893-AEA7F353E955}" v="5" dt="2023-10-08T11:54:58.207"/>
    <p1510:client id="{C95AC06C-A9F0-4763-9A71-7CD520452C07}" v="5" dt="2023-10-08T11:37:23.59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104" d="100"/>
          <a:sy n="104" d="100"/>
        </p:scale>
        <p:origin x="75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McCulloch" userId="2cadc7f2-c02a-498c-a0c2-2481fc77620f" providerId="ADAL" clId="{2AE5FA61-1D98-4B2B-A893-AEA7F353E955}"/>
    <pc:docChg chg="custSel addSld delSld modSld sldOrd">
      <pc:chgData name="Greg McCulloch" userId="2cadc7f2-c02a-498c-a0c2-2481fc77620f" providerId="ADAL" clId="{2AE5FA61-1D98-4B2B-A893-AEA7F353E955}" dt="2023-10-08T11:54:58.207" v="78"/>
      <pc:docMkLst>
        <pc:docMk/>
      </pc:docMkLst>
      <pc:sldChg chg="delSp del mod delAnim">
        <pc:chgData name="Greg McCulloch" userId="2cadc7f2-c02a-498c-a0c2-2481fc77620f" providerId="ADAL" clId="{2AE5FA61-1D98-4B2B-A893-AEA7F353E955}" dt="2023-10-08T11:53:33.690" v="68" actId="47"/>
        <pc:sldMkLst>
          <pc:docMk/>
          <pc:sldMk cId="1485137294" sldId="364"/>
        </pc:sldMkLst>
        <pc:picChg chg="del">
          <ac:chgData name="Greg McCulloch" userId="2cadc7f2-c02a-498c-a0c2-2481fc77620f" providerId="ADAL" clId="{2AE5FA61-1D98-4B2B-A893-AEA7F353E955}" dt="2023-10-08T11:48:55.442" v="3" actId="478"/>
          <ac:picMkLst>
            <pc:docMk/>
            <pc:sldMk cId="1485137294" sldId="364"/>
            <ac:picMk id="2" creationId="{820E946C-1DCE-29D3-BABA-25EFEDE5A007}"/>
          </ac:picMkLst>
        </pc:picChg>
      </pc:sldChg>
      <pc:sldChg chg="del">
        <pc:chgData name="Greg McCulloch" userId="2cadc7f2-c02a-498c-a0c2-2481fc77620f" providerId="ADAL" clId="{2AE5FA61-1D98-4B2B-A893-AEA7F353E955}" dt="2023-10-08T11:48:42.851" v="0" actId="47"/>
        <pc:sldMkLst>
          <pc:docMk/>
          <pc:sldMk cId="1137320735" sldId="369"/>
        </pc:sldMkLst>
      </pc:sldChg>
      <pc:sldChg chg="delSp del mod delAnim">
        <pc:chgData name="Greg McCulloch" userId="2cadc7f2-c02a-498c-a0c2-2481fc77620f" providerId="ADAL" clId="{2AE5FA61-1D98-4B2B-A893-AEA7F353E955}" dt="2023-10-08T11:53:32.012" v="67" actId="47"/>
        <pc:sldMkLst>
          <pc:docMk/>
          <pc:sldMk cId="4124715348" sldId="370"/>
        </pc:sldMkLst>
        <pc:picChg chg="del">
          <ac:chgData name="Greg McCulloch" userId="2cadc7f2-c02a-498c-a0c2-2481fc77620f" providerId="ADAL" clId="{2AE5FA61-1D98-4B2B-A893-AEA7F353E955}" dt="2023-10-08T11:48:52.780" v="2" actId="478"/>
          <ac:picMkLst>
            <pc:docMk/>
            <pc:sldMk cId="4124715348" sldId="370"/>
            <ac:picMk id="2" creationId="{20CB27B8-685F-ABCA-16A3-A84D08F50E25}"/>
          </ac:picMkLst>
        </pc:picChg>
      </pc:sldChg>
      <pc:sldChg chg="addSp delSp modSp mod ord modTransition delAnim modAnim">
        <pc:chgData name="Greg McCulloch" userId="2cadc7f2-c02a-498c-a0c2-2481fc77620f" providerId="ADAL" clId="{2AE5FA61-1D98-4B2B-A893-AEA7F353E955}" dt="2023-10-08T11:54:58.207" v="78"/>
        <pc:sldMkLst>
          <pc:docMk/>
          <pc:sldMk cId="3033696933" sldId="372"/>
        </pc:sldMkLst>
        <pc:spChg chg="mod">
          <ac:chgData name="Greg McCulloch" userId="2cadc7f2-c02a-498c-a0c2-2481fc77620f" providerId="ADAL" clId="{2AE5FA61-1D98-4B2B-A893-AEA7F353E955}" dt="2023-10-08T11:49:58.753" v="60" actId="20577"/>
          <ac:spMkLst>
            <pc:docMk/>
            <pc:sldMk cId="3033696933" sldId="372"/>
            <ac:spMk id="3" creationId="{00000000-0000-0000-0000-000000000000}"/>
          </ac:spMkLst>
        </pc:spChg>
        <pc:picChg chg="add mod">
          <ac:chgData name="Greg McCulloch" userId="2cadc7f2-c02a-498c-a0c2-2481fc77620f" providerId="ADAL" clId="{2AE5FA61-1D98-4B2B-A893-AEA7F353E955}" dt="2023-10-08T11:49:40.898" v="11" actId="1076"/>
          <ac:picMkLst>
            <pc:docMk/>
            <pc:sldMk cId="3033696933" sldId="372"/>
            <ac:picMk id="4" creationId="{FB2C4721-E644-66C5-4167-814B2F374C1E}"/>
          </ac:picMkLst>
        </pc:picChg>
        <pc:picChg chg="add del mod">
          <ac:chgData name="Greg McCulloch" userId="2cadc7f2-c02a-498c-a0c2-2481fc77620f" providerId="ADAL" clId="{2AE5FA61-1D98-4B2B-A893-AEA7F353E955}" dt="2023-10-08T11:53:38.711" v="69" actId="478"/>
          <ac:picMkLst>
            <pc:docMk/>
            <pc:sldMk cId="3033696933" sldId="372"/>
            <ac:picMk id="5" creationId="{9E93205E-C5FE-FB67-A505-1AD2F88017C4}"/>
          </ac:picMkLst>
        </pc:picChg>
        <pc:picChg chg="add mod">
          <ac:chgData name="Greg McCulloch" userId="2cadc7f2-c02a-498c-a0c2-2481fc77620f" providerId="ADAL" clId="{2AE5FA61-1D98-4B2B-A893-AEA7F353E955}" dt="2023-10-08T11:54:32.855" v="77" actId="14100"/>
          <ac:picMkLst>
            <pc:docMk/>
            <pc:sldMk cId="3033696933" sldId="372"/>
            <ac:picMk id="6" creationId="{7E80866B-13FD-2723-4A30-40B3DE6E54C5}"/>
          </ac:picMkLst>
        </pc:picChg>
        <pc:picChg chg="del">
          <ac:chgData name="Greg McCulloch" userId="2cadc7f2-c02a-498c-a0c2-2481fc77620f" providerId="ADAL" clId="{2AE5FA61-1D98-4B2B-A893-AEA7F353E955}" dt="2023-10-08T11:48:58.167" v="4" actId="478"/>
          <ac:picMkLst>
            <pc:docMk/>
            <pc:sldMk cId="3033696933" sldId="372"/>
            <ac:picMk id="7" creationId="{49BDCFE1-70D9-542E-B033-A87178EA7DBB}"/>
          </ac:picMkLst>
        </pc:picChg>
        <pc:picChg chg="del">
          <ac:chgData name="Greg McCulloch" userId="2cadc7f2-c02a-498c-a0c2-2481fc77620f" providerId="ADAL" clId="{2AE5FA61-1D98-4B2B-A893-AEA7F353E955}" dt="2023-10-08T11:49:36.595" v="10" actId="478"/>
          <ac:picMkLst>
            <pc:docMk/>
            <pc:sldMk cId="3033696933" sldId="372"/>
            <ac:picMk id="9" creationId="{EE642B2B-4501-694C-B69B-A130801DA5A8}"/>
          </ac:picMkLst>
        </pc:picChg>
      </pc:sldChg>
      <pc:sldChg chg="add">
        <pc:chgData name="Greg McCulloch" userId="2cadc7f2-c02a-498c-a0c2-2481fc77620f" providerId="ADAL" clId="{2AE5FA61-1D98-4B2B-A893-AEA7F353E955}" dt="2023-10-08T11:53:29.721" v="66"/>
        <pc:sldMkLst>
          <pc:docMk/>
          <pc:sldMk cId="281602235" sldId="373"/>
        </pc:sldMkLst>
      </pc:sldChg>
      <pc:sldChg chg="del">
        <pc:chgData name="Greg McCulloch" userId="2cadc7f2-c02a-498c-a0c2-2481fc77620f" providerId="ADAL" clId="{2AE5FA61-1D98-4B2B-A893-AEA7F353E955}" dt="2023-10-08T11:48:47.747" v="1" actId="47"/>
        <pc:sldMkLst>
          <pc:docMk/>
          <pc:sldMk cId="202345457" sldId="3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5D3A6-937F-4ADA-95EE-7144A265C354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0EE6B-3003-45BE-8D89-C76BECD0F9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538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4923" y="530809"/>
            <a:ext cx="1951989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D209482-9E5E-4B91-B186-E591F66FC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E5496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5EBBF52-B642-4383-88B8-D4A4CAE24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5BDAEFF-0A42-463C-A31F-252B5A9270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D6B9875-4DB7-41AF-8FE2-68308B8B0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F2C513-3917-4E47-873F-058D4EBA4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69408" y="0"/>
            <a:ext cx="5522591" cy="2080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4923" y="535939"/>
            <a:ext cx="5648959" cy="983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8218" y="1954530"/>
            <a:ext cx="9195562" cy="3176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E5496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75" y="-6350"/>
            <a:ext cx="12188825" cy="686435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9359" y="0"/>
              <a:ext cx="5882640" cy="22357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 rotWithShape="1">
            <a:blip r:embed="rId4" cstate="print"/>
            <a:srcRect r="651"/>
            <a:stretch/>
          </p:blipFill>
          <p:spPr>
            <a:xfrm>
              <a:off x="0" y="0"/>
              <a:ext cx="12112625" cy="6857997"/>
            </a:xfrm>
            <a:prstGeom prst="rect">
              <a:avLst/>
            </a:prstGeom>
          </p:spPr>
        </p:pic>
      </p:grp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38C2D62-2CFE-4363-A125-B55F701B6A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r="48053"/>
          <a:stretch/>
        </p:blipFill>
        <p:spPr>
          <a:xfrm rot="5400000">
            <a:off x="2857500" y="640149"/>
            <a:ext cx="3657600" cy="83058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75" y="1576240"/>
            <a:ext cx="12188825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065" marR="5080" indent="2540" algn="ctr">
              <a:lnSpc>
                <a:spcPts val="5830"/>
              </a:lnSpc>
              <a:spcBef>
                <a:spcPts val="835"/>
              </a:spcBef>
            </a:pPr>
            <a:r>
              <a:rPr lang="en-AU" sz="5400" dirty="0">
                <a:solidFill>
                  <a:srgbClr val="2E5496"/>
                </a:solidFill>
              </a:rPr>
              <a:t>Rule of the Week</a:t>
            </a:r>
            <a:endParaRPr sz="54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DAE58CC-15E6-4337-8C03-DBF88D28F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6505" y="762000"/>
            <a:ext cx="9035695" cy="33990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9.10	Players must not play the ball when it is in the air except that a player from the team which did not put the ball in the air may stop it.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46505" y="4419600"/>
            <a:ext cx="9111895" cy="14134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1000"/>
              </a:lnSpc>
              <a:spcBef>
                <a:spcPts val="100"/>
              </a:spcBef>
            </a:pPr>
            <a:r>
              <a:rPr lang="en-AU" sz="2400" spc="-5" dirty="0">
                <a:solidFill>
                  <a:srgbClr val="2E5496"/>
                </a:solidFill>
                <a:latin typeface="Arial MT"/>
                <a:cs typeface="Arial MT"/>
                <a:sym typeface="Wingdings 2" panose="05020102010507070707" pitchFamily="18" charset="2"/>
              </a:rPr>
              <a:t>If the ball is in the air as a result of a legitimate shot at goal which has rebounded from the goalkeeper, defender or from the goal-post or cross-bar, the ball may be stopped by a player of either team.</a:t>
            </a:r>
          </a:p>
        </p:txBody>
      </p:sp>
    </p:spTree>
    <p:extLst>
      <p:ext uri="{BB962C8B-B14F-4D97-AF65-F5344CB8AC3E}">
        <p14:creationId xmlns:p14="http://schemas.microsoft.com/office/powerpoint/2010/main" val="364045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Playing Ball in Air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C4721-E644-66C5-4167-814B2F374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1402996"/>
            <a:ext cx="2286000" cy="5455004"/>
          </a:xfrm>
          <a:prstGeom prst="rect">
            <a:avLst/>
          </a:prstGeom>
        </p:spPr>
      </p:pic>
      <p:pic>
        <p:nvPicPr>
          <p:cNvPr id="6" name="media27">
            <a:hlinkClick r:id="" action="ppaction://media"/>
            <a:extLst>
              <a:ext uri="{FF2B5EF4-FFF2-40B4-BE49-F238E27FC236}">
                <a16:creationId xmlns:a16="http://schemas.microsoft.com/office/drawing/2014/main" id="{7E80866B-13FD-2723-4A30-40B3DE6E5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6" y="1412730"/>
            <a:ext cx="9896764" cy="543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9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Playing Ball in Air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C4721-E644-66C5-4167-814B2F374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1402996"/>
            <a:ext cx="2286000" cy="5455004"/>
          </a:xfrm>
          <a:prstGeom prst="rect">
            <a:avLst/>
          </a:prstGeom>
        </p:spPr>
      </p:pic>
      <p:pic>
        <p:nvPicPr>
          <p:cNvPr id="5" name="media28">
            <a:hlinkClick r:id="" action="ppaction://media"/>
            <a:extLst>
              <a:ext uri="{FF2B5EF4-FFF2-40B4-BE49-F238E27FC236}">
                <a16:creationId xmlns:a16="http://schemas.microsoft.com/office/drawing/2014/main" id="{9E93205E-C5FE-FB67-A505-1AD2F88017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02996"/>
            <a:ext cx="9906000" cy="546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2859</TotalTime>
  <Words>89</Words>
  <Application>Microsoft Office PowerPoint</Application>
  <PresentationFormat>Widescreen</PresentationFormat>
  <Paragraphs>5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Arial MT</vt:lpstr>
      <vt:lpstr>Calibri</vt:lpstr>
      <vt:lpstr>Office Theme</vt:lpstr>
      <vt:lpstr>Rule of the Week</vt:lpstr>
      <vt:lpstr>9.10 Players must not play the ball when it is in the air except that a player from the team which did not put the ball in the air may stop it.</vt:lpstr>
      <vt:lpstr>Playing Ball in Air</vt:lpstr>
      <vt:lpstr>Playing Ball in Air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Hunnaball</dc:creator>
  <cp:lastModifiedBy>Greg McCulloch</cp:lastModifiedBy>
  <cp:revision>48</cp:revision>
  <dcterms:created xsi:type="dcterms:W3CDTF">2022-08-20T07:06:33Z</dcterms:created>
  <dcterms:modified xsi:type="dcterms:W3CDTF">2023-10-08T11:55:06Z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2021-03-13T00:00:00Z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2022-08-20T00:00:00Z</vt:filetime>
  </property>
</Properties>
</file>