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369" r:id="rId3"/>
    <p:sldId id="374" r:id="rId4"/>
    <p:sldId id="370" r:id="rId5"/>
    <p:sldId id="364" r:id="rId6"/>
    <p:sldId id="372" r:id="rId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AC06C-A9F0-4763-9A71-7CD520452C07}" v="8" dt="2023-10-08T11:41:42.06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104" d="100"/>
          <a:sy n="104" d="100"/>
        </p:scale>
        <p:origin x="75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cCulloch" userId="2cadc7f2-c02a-498c-a0c2-2481fc77620f" providerId="ADAL" clId="{C95AC06C-A9F0-4763-9A71-7CD520452C07}"/>
    <pc:docChg chg="custSel addSld delSld modSld">
      <pc:chgData name="Greg McCulloch" userId="2cadc7f2-c02a-498c-a0c2-2481fc77620f" providerId="ADAL" clId="{C95AC06C-A9F0-4763-9A71-7CD520452C07}" dt="2023-10-08T11:42:35.304" v="813" actId="5793"/>
      <pc:docMkLst>
        <pc:docMk/>
      </pc:docMkLst>
      <pc:sldChg chg="addSp delSp modSp mod modTransition delAnim modAnim">
        <pc:chgData name="Greg McCulloch" userId="2cadc7f2-c02a-498c-a0c2-2481fc77620f" providerId="ADAL" clId="{C95AC06C-A9F0-4763-9A71-7CD520452C07}" dt="2023-10-08T11:41:31.236" v="810"/>
        <pc:sldMkLst>
          <pc:docMk/>
          <pc:sldMk cId="1485137294" sldId="364"/>
        </pc:sldMkLst>
        <pc:spChg chg="mod">
          <ac:chgData name="Greg McCulloch" userId="2cadc7f2-c02a-498c-a0c2-2481fc77620f" providerId="ADAL" clId="{C95AC06C-A9F0-4763-9A71-7CD520452C07}" dt="2023-10-08T11:35:45.799" v="754" actId="20577"/>
          <ac:spMkLst>
            <pc:docMk/>
            <pc:sldMk cId="1485137294" sldId="364"/>
            <ac:spMk id="3" creationId="{00000000-0000-0000-0000-000000000000}"/>
          </ac:spMkLst>
        </pc:spChg>
        <pc:picChg chg="add mod">
          <ac:chgData name="Greg McCulloch" userId="2cadc7f2-c02a-498c-a0c2-2481fc77620f" providerId="ADAL" clId="{C95AC06C-A9F0-4763-9A71-7CD520452C07}" dt="2023-10-08T11:36:14.292" v="760" actId="14100"/>
          <ac:picMkLst>
            <pc:docMk/>
            <pc:sldMk cId="1485137294" sldId="364"/>
            <ac:picMk id="2" creationId="{820E946C-1DCE-29D3-BABA-25EFEDE5A007}"/>
          </ac:picMkLst>
        </pc:picChg>
        <pc:picChg chg="del">
          <ac:chgData name="Greg McCulloch" userId="2cadc7f2-c02a-498c-a0c2-2481fc77620f" providerId="ADAL" clId="{C95AC06C-A9F0-4763-9A71-7CD520452C07}" dt="2023-10-08T11:24:31.697" v="33" actId="478"/>
          <ac:picMkLst>
            <pc:docMk/>
            <pc:sldMk cId="1485137294" sldId="364"/>
            <ac:picMk id="5" creationId="{16BC1B5E-BB91-F954-5F6A-A525FB9A8591}"/>
          </ac:picMkLst>
        </pc:picChg>
      </pc:sldChg>
      <pc:sldChg chg="modSp mod">
        <pc:chgData name="Greg McCulloch" userId="2cadc7f2-c02a-498c-a0c2-2481fc77620f" providerId="ADAL" clId="{C95AC06C-A9F0-4763-9A71-7CD520452C07}" dt="2023-10-08T11:24:11.856" v="31" actId="14100"/>
        <pc:sldMkLst>
          <pc:docMk/>
          <pc:sldMk cId="1137320735" sldId="369"/>
        </pc:sldMkLst>
        <pc:spChg chg="mod">
          <ac:chgData name="Greg McCulloch" userId="2cadc7f2-c02a-498c-a0c2-2481fc77620f" providerId="ADAL" clId="{C95AC06C-A9F0-4763-9A71-7CD520452C07}" dt="2023-10-08T11:23:51.934" v="28" actId="14100"/>
          <ac:spMkLst>
            <pc:docMk/>
            <pc:sldMk cId="1137320735" sldId="369"/>
            <ac:spMk id="3" creationId="{00000000-0000-0000-0000-000000000000}"/>
          </ac:spMkLst>
        </pc:spChg>
        <pc:spChg chg="mod">
          <ac:chgData name="Greg McCulloch" userId="2cadc7f2-c02a-498c-a0c2-2481fc77620f" providerId="ADAL" clId="{C95AC06C-A9F0-4763-9A71-7CD520452C07}" dt="2023-10-08T11:24:11.856" v="31" actId="14100"/>
          <ac:spMkLst>
            <pc:docMk/>
            <pc:sldMk cId="1137320735" sldId="369"/>
            <ac:spMk id="4" creationId="{00000000-0000-0000-0000-000000000000}"/>
          </ac:spMkLst>
        </pc:spChg>
      </pc:sldChg>
      <pc:sldChg chg="addSp delSp modSp mod modTransition delAnim modAnim">
        <pc:chgData name="Greg McCulloch" userId="2cadc7f2-c02a-498c-a0c2-2481fc77620f" providerId="ADAL" clId="{C95AC06C-A9F0-4763-9A71-7CD520452C07}" dt="2023-10-08T11:41:16.447" v="809"/>
        <pc:sldMkLst>
          <pc:docMk/>
          <pc:sldMk cId="4124715348" sldId="370"/>
        </pc:sldMkLst>
        <pc:spChg chg="mod">
          <ac:chgData name="Greg McCulloch" userId="2cadc7f2-c02a-498c-a0c2-2481fc77620f" providerId="ADAL" clId="{C95AC06C-A9F0-4763-9A71-7CD520452C07}" dt="2023-10-08T11:35:21.078" v="743" actId="20577"/>
          <ac:spMkLst>
            <pc:docMk/>
            <pc:sldMk cId="4124715348" sldId="370"/>
            <ac:spMk id="3" creationId="{00000000-0000-0000-0000-000000000000}"/>
          </ac:spMkLst>
        </pc:spChg>
        <pc:picChg chg="add mod">
          <ac:chgData name="Greg McCulloch" userId="2cadc7f2-c02a-498c-a0c2-2481fc77620f" providerId="ADAL" clId="{C95AC06C-A9F0-4763-9A71-7CD520452C07}" dt="2023-10-08T11:34:58.029" v="711" actId="14100"/>
          <ac:picMkLst>
            <pc:docMk/>
            <pc:sldMk cId="4124715348" sldId="370"/>
            <ac:picMk id="2" creationId="{20CB27B8-685F-ABCA-16A3-A84D08F50E25}"/>
          </ac:picMkLst>
        </pc:picChg>
        <pc:picChg chg="del">
          <ac:chgData name="Greg McCulloch" userId="2cadc7f2-c02a-498c-a0c2-2481fc77620f" providerId="ADAL" clId="{C95AC06C-A9F0-4763-9A71-7CD520452C07}" dt="2023-10-08T11:24:29.049" v="32" actId="478"/>
          <ac:picMkLst>
            <pc:docMk/>
            <pc:sldMk cId="4124715348" sldId="370"/>
            <ac:picMk id="4" creationId="{9D0938CC-B4D7-84E4-A000-C4A79E3E4108}"/>
          </ac:picMkLst>
        </pc:picChg>
      </pc:sldChg>
      <pc:sldChg chg="modSp del mod">
        <pc:chgData name="Greg McCulloch" userId="2cadc7f2-c02a-498c-a0c2-2481fc77620f" providerId="ADAL" clId="{C95AC06C-A9F0-4763-9A71-7CD520452C07}" dt="2023-10-08T11:40:56.267" v="808" actId="47"/>
        <pc:sldMkLst>
          <pc:docMk/>
          <pc:sldMk cId="3640456698" sldId="371"/>
        </pc:sldMkLst>
        <pc:spChg chg="mod">
          <ac:chgData name="Greg McCulloch" userId="2cadc7f2-c02a-498c-a0c2-2481fc77620f" providerId="ADAL" clId="{C95AC06C-A9F0-4763-9A71-7CD520452C07}" dt="2023-10-08T11:23:29.689" v="26" actId="123"/>
          <ac:spMkLst>
            <pc:docMk/>
            <pc:sldMk cId="3640456698" sldId="371"/>
            <ac:spMk id="3" creationId="{00000000-0000-0000-0000-000000000000}"/>
          </ac:spMkLst>
        </pc:spChg>
        <pc:spChg chg="mod">
          <ac:chgData name="Greg McCulloch" userId="2cadc7f2-c02a-498c-a0c2-2481fc77620f" providerId="ADAL" clId="{C95AC06C-A9F0-4763-9A71-7CD520452C07}" dt="2023-10-08T11:23:41.050" v="27" actId="14100"/>
          <ac:spMkLst>
            <pc:docMk/>
            <pc:sldMk cId="3640456698" sldId="371"/>
            <ac:spMk id="4" creationId="{00000000-0000-0000-0000-000000000000}"/>
          </ac:spMkLst>
        </pc:spChg>
      </pc:sldChg>
      <pc:sldChg chg="addSp delSp modSp mod modTransition delAnim modAnim">
        <pc:chgData name="Greg McCulloch" userId="2cadc7f2-c02a-498c-a0c2-2481fc77620f" providerId="ADAL" clId="{C95AC06C-A9F0-4763-9A71-7CD520452C07}" dt="2023-10-08T11:41:42.060" v="811"/>
        <pc:sldMkLst>
          <pc:docMk/>
          <pc:sldMk cId="3033696933" sldId="372"/>
        </pc:sldMkLst>
        <pc:spChg chg="mod">
          <ac:chgData name="Greg McCulloch" userId="2cadc7f2-c02a-498c-a0c2-2481fc77620f" providerId="ADAL" clId="{C95AC06C-A9F0-4763-9A71-7CD520452C07}" dt="2023-10-08T11:37:11.062" v="791" actId="20577"/>
          <ac:spMkLst>
            <pc:docMk/>
            <pc:sldMk cId="3033696933" sldId="372"/>
            <ac:spMk id="3" creationId="{00000000-0000-0000-0000-000000000000}"/>
          </ac:spMkLst>
        </pc:spChg>
        <pc:picChg chg="del">
          <ac:chgData name="Greg McCulloch" userId="2cadc7f2-c02a-498c-a0c2-2481fc77620f" providerId="ADAL" clId="{C95AC06C-A9F0-4763-9A71-7CD520452C07}" dt="2023-10-08T11:24:35.467" v="34" actId="478"/>
          <ac:picMkLst>
            <pc:docMk/>
            <pc:sldMk cId="3033696933" sldId="372"/>
            <ac:picMk id="2" creationId="{F3561CF5-2230-7268-2EF4-01ACEF7FC363}"/>
          </ac:picMkLst>
        </pc:picChg>
        <pc:picChg chg="del">
          <ac:chgData name="Greg McCulloch" userId="2cadc7f2-c02a-498c-a0c2-2481fc77620f" providerId="ADAL" clId="{C95AC06C-A9F0-4763-9A71-7CD520452C07}" dt="2023-10-08T11:38:16.609" v="798" actId="478"/>
          <ac:picMkLst>
            <pc:docMk/>
            <pc:sldMk cId="3033696933" sldId="372"/>
            <ac:picMk id="6" creationId="{467C67AD-3E6A-FDDC-7F47-D34E0AFEFE14}"/>
          </ac:picMkLst>
        </pc:picChg>
        <pc:picChg chg="add mod">
          <ac:chgData name="Greg McCulloch" userId="2cadc7f2-c02a-498c-a0c2-2481fc77620f" providerId="ADAL" clId="{C95AC06C-A9F0-4763-9A71-7CD520452C07}" dt="2023-10-08T11:38:53.924" v="807" actId="14100"/>
          <ac:picMkLst>
            <pc:docMk/>
            <pc:sldMk cId="3033696933" sldId="372"/>
            <ac:picMk id="7" creationId="{49BDCFE1-70D9-542E-B033-A87178EA7DBB}"/>
          </ac:picMkLst>
        </pc:picChg>
        <pc:picChg chg="add mod">
          <ac:chgData name="Greg McCulloch" userId="2cadc7f2-c02a-498c-a0c2-2481fc77620f" providerId="ADAL" clId="{C95AC06C-A9F0-4763-9A71-7CD520452C07}" dt="2023-10-08T11:38:35.065" v="803" actId="14100"/>
          <ac:picMkLst>
            <pc:docMk/>
            <pc:sldMk cId="3033696933" sldId="372"/>
            <ac:picMk id="9" creationId="{EE642B2B-4501-694C-B69B-A130801DA5A8}"/>
          </ac:picMkLst>
        </pc:picChg>
      </pc:sldChg>
      <pc:sldChg chg="add del">
        <pc:chgData name="Greg McCulloch" userId="2cadc7f2-c02a-498c-a0c2-2481fc77620f" providerId="ADAL" clId="{C95AC06C-A9F0-4763-9A71-7CD520452C07}" dt="2023-10-08T11:25:43.948" v="36" actId="47"/>
        <pc:sldMkLst>
          <pc:docMk/>
          <pc:sldMk cId="3314988990" sldId="373"/>
        </pc:sldMkLst>
      </pc:sldChg>
      <pc:sldChg chg="modSp mod">
        <pc:chgData name="Greg McCulloch" userId="2cadc7f2-c02a-498c-a0c2-2481fc77620f" providerId="ADAL" clId="{C95AC06C-A9F0-4763-9A71-7CD520452C07}" dt="2023-10-08T11:42:35.304" v="813" actId="5793"/>
        <pc:sldMkLst>
          <pc:docMk/>
          <pc:sldMk cId="202345457" sldId="374"/>
        </pc:sldMkLst>
        <pc:spChg chg="mod">
          <ac:chgData name="Greg McCulloch" userId="2cadc7f2-c02a-498c-a0c2-2481fc77620f" providerId="ADAL" clId="{C95AC06C-A9F0-4763-9A71-7CD520452C07}" dt="2023-10-08T11:42:35.304" v="813" actId="5793"/>
          <ac:spMkLst>
            <pc:docMk/>
            <pc:sldMk cId="202345457" sldId="374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3A6-937F-4ADA-95EE-7144A265C354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EE6B-3003-45BE-8D89-C76BECD0F9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3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0EE6B-3003-45BE-8D89-C76BECD0F97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161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4923" y="530809"/>
            <a:ext cx="195198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209482-9E5E-4B91-B186-E591F66FC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EBBF52-B642-4383-88B8-D4A4CAE24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BDAEFF-0A42-463C-A31F-252B5A9270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D6B9875-4DB7-41AF-8FE2-68308B8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F2C513-3917-4E47-873F-058D4EBA4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9408" y="0"/>
            <a:ext cx="5522591" cy="2080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923" y="535939"/>
            <a:ext cx="5648959" cy="98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218" y="1954530"/>
            <a:ext cx="9195562" cy="317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-6350"/>
            <a:ext cx="12188825" cy="686435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359" y="0"/>
              <a:ext cx="5882640" cy="2235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 cstate="print"/>
            <a:srcRect r="651"/>
            <a:stretch/>
          </p:blipFill>
          <p:spPr>
            <a:xfrm>
              <a:off x="0" y="0"/>
              <a:ext cx="12112625" cy="6857997"/>
            </a:xfrm>
            <a:prstGeom prst="rect">
              <a:avLst/>
            </a:prstGeom>
          </p:spPr>
        </p:pic>
      </p:grp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8C2D62-2CFE-4363-A125-B55F701B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48053"/>
          <a:stretch/>
        </p:blipFill>
        <p:spPr>
          <a:xfrm rot="5400000">
            <a:off x="2857500" y="640149"/>
            <a:ext cx="3657600" cy="8305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5" y="1576240"/>
            <a:ext cx="12188825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indent="2540" algn="ctr">
              <a:lnSpc>
                <a:spcPts val="5830"/>
              </a:lnSpc>
              <a:spcBef>
                <a:spcPts val="835"/>
              </a:spcBef>
            </a:pPr>
            <a:r>
              <a:rPr lang="en-AU" sz="5400" dirty="0">
                <a:solidFill>
                  <a:srgbClr val="2E5496"/>
                </a:solidFill>
              </a:rPr>
              <a:t>Rule of the Week</a:t>
            </a:r>
            <a:endParaRPr sz="5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DAE58CC-15E6-4337-8C03-DBF88D28F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1143000"/>
            <a:ext cx="9296400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9.9	 Players must not raise the ball off the pitch except for a shot at goal.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14400" y="3649428"/>
            <a:ext cx="9296400" cy="1646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31000"/>
              </a:lnSpc>
              <a:spcBef>
                <a:spcPts val="100"/>
              </a:spcBef>
            </a:pPr>
            <a:r>
              <a:rPr lang="en-AU" sz="2800" spc="-5" dirty="0">
                <a:solidFill>
                  <a:srgbClr val="2E5496"/>
                </a:solidFill>
                <a:latin typeface="Arial MT"/>
                <a:cs typeface="Arial MT"/>
              </a:rPr>
              <a:t>It is not an offence if the ball rises unintentionally off the pitch by less than 100 mm unless an opponent is within playing distance of the ball.</a:t>
            </a:r>
          </a:p>
        </p:txBody>
      </p:sp>
    </p:spTree>
    <p:extLst>
      <p:ext uri="{BB962C8B-B14F-4D97-AF65-F5344CB8AC3E}">
        <p14:creationId xmlns:p14="http://schemas.microsoft.com/office/powerpoint/2010/main" val="11373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46505" y="762000"/>
            <a:ext cx="903569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Umpires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28424" y="1211682"/>
            <a:ext cx="10223898" cy="49995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-5" normalizeH="0" baseline="0" noProof="0" dirty="0">
              <a:ln>
                <a:noFill/>
              </a:ln>
              <a:solidFill>
                <a:srgbClr val="2E5496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Wingdings 2" panose="05020102010507070707" pitchFamily="18" charset="2"/>
              </a:rPr>
              <a:t> </a:t>
            </a:r>
            <a:r>
              <a:rPr kumimoji="0" lang="en-AU" sz="24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Aim for top quality technical decisions and consistency.</a:t>
            </a:r>
          </a:p>
          <a:p>
            <a:pPr marL="12700" marR="5080" lvl="0" indent="0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-5" normalizeH="0" baseline="0" noProof="0" dirty="0">
              <a:ln>
                <a:noFill/>
              </a:ln>
              <a:solidFill>
                <a:srgbClr val="2E5496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Wingdings 2" panose="05020102010507070707" pitchFamily="18" charset="2"/>
              </a:rPr>
              <a:t> </a:t>
            </a:r>
            <a:r>
              <a:rPr lang="en-AU" sz="2400" spc="-5" dirty="0">
                <a:solidFill>
                  <a:srgbClr val="2E5496"/>
                </a:solidFill>
                <a:latin typeface="Arial MT"/>
                <a:cs typeface="Arial MT"/>
                <a:sym typeface="Wingdings 2" panose="05020102010507070707" pitchFamily="18" charset="2"/>
              </a:rPr>
              <a:t>Make sure who gained advantage or player disadvantage</a:t>
            </a:r>
            <a:r>
              <a:rPr kumimoji="0" lang="en-AU" sz="24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</a:p>
          <a:p>
            <a:pPr marL="12700" marR="5080" lvl="0" indent="0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-5" normalizeH="0" baseline="0" noProof="0" dirty="0">
              <a:ln>
                <a:noFill/>
              </a:ln>
              <a:solidFill>
                <a:srgbClr val="2E5496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357188" marR="5080" lvl="0" indent="-344488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Wingdings 2" panose="05020102010507070707" pitchFamily="18" charset="2"/>
              </a:rPr>
              <a:t> </a:t>
            </a:r>
            <a:r>
              <a:rPr lang="en-AU" sz="2400" spc="-5" dirty="0">
                <a:solidFill>
                  <a:srgbClr val="2E5496"/>
                </a:solidFill>
                <a:latin typeface="Arial MT"/>
                <a:cs typeface="Arial MT"/>
                <a:sym typeface="Wingdings 2" panose="05020102010507070707" pitchFamily="18" charset="2"/>
              </a:rPr>
              <a:t>Consideration of within playing distance, versus could the defender play the ball legally.</a:t>
            </a:r>
            <a:endParaRPr kumimoji="0" lang="en-AU" sz="2400" b="0" i="0" u="none" strike="noStrike" kern="1200" cap="none" spc="-5" normalizeH="0" baseline="0" noProof="0" dirty="0">
              <a:ln>
                <a:noFill/>
              </a:ln>
              <a:solidFill>
                <a:srgbClr val="2E5496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-5" normalizeH="0" baseline="0" noProof="0" dirty="0">
              <a:ln>
                <a:noFill/>
              </a:ln>
              <a:solidFill>
                <a:srgbClr val="2E5496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360363" marR="5080" lvl="0" indent="-347663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lang="en-AU" sz="2400" spc="-5" dirty="0">
                <a:solidFill>
                  <a:srgbClr val="2E5496"/>
                </a:solidFill>
                <a:latin typeface="Arial MT"/>
                <a:cs typeface="Arial MT"/>
                <a:sym typeface="Wingdings 2" panose="05020102010507070707" pitchFamily="18" charset="2"/>
              </a:rPr>
              <a:t>Be consistent across the whole pitch, no personal interpretations at halfway line or in the circle.</a:t>
            </a:r>
          </a:p>
          <a:p>
            <a:pPr marL="360363" marR="5080" lvl="0" indent="-347663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endParaRPr kumimoji="0" lang="en-AU" sz="1200" b="0" i="0" u="none" strike="noStrike" kern="1200" cap="none" spc="-5" normalizeH="0" baseline="0" noProof="0" dirty="0">
              <a:ln>
                <a:noFill/>
              </a:ln>
              <a:solidFill>
                <a:srgbClr val="2E5496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  <a:p>
            <a:pPr marL="360363" marR="5080" lvl="0" indent="-347663" algn="just" defTabSz="914400" rtl="0" eaLnBrk="1" fontAlgn="auto" latinLnBrk="0" hangingPunct="1">
              <a:lnSpc>
                <a:spcPct val="131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Wingdings 2" panose="05020102010507070707" pitchFamily="18" charset="2"/>
              </a:rPr>
              <a:t> </a:t>
            </a:r>
            <a:r>
              <a:rPr kumimoji="0" lang="en-AU" sz="2400" b="1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  <a:sym typeface="Wingdings 2" panose="05020102010507070707" pitchFamily="18" charset="2"/>
              </a:rPr>
              <a:t>Ea</a:t>
            </a:r>
            <a:r>
              <a:rPr kumimoji="0" lang="en-AU" sz="2400" b="1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rly</a:t>
            </a:r>
            <a:r>
              <a:rPr lang="en-AU" sz="2400" b="1" spc="-5" dirty="0">
                <a:solidFill>
                  <a:srgbClr val="2E5496"/>
                </a:solidFill>
                <a:latin typeface="Arial MT"/>
                <a:cs typeface="Arial MT"/>
              </a:rPr>
              <a:t> </a:t>
            </a:r>
            <a:r>
              <a:rPr kumimoji="0" lang="en-AU" sz="2400" b="1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judgement</a:t>
            </a:r>
            <a:r>
              <a:rPr kumimoji="0" lang="en-AU" sz="2400" b="0" i="0" u="none" strike="noStrike" kern="1200" cap="none" spc="-5" normalizeH="0" baseline="0" noProof="0" dirty="0">
                <a:ln>
                  <a:noFill/>
                </a:ln>
                <a:solidFill>
                  <a:srgbClr val="2E5496"/>
                </a:solidFill>
                <a:effectLst/>
                <a:uLnTx/>
                <a:uFillTx/>
                <a:latin typeface="Arial MT"/>
                <a:ea typeface="+mn-ea"/>
                <a:cs typeface="Arial M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34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381000"/>
            <a:ext cx="8534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Raised Ball</a:t>
            </a:r>
          </a:p>
        </p:txBody>
      </p:sp>
      <p:pic>
        <p:nvPicPr>
          <p:cNvPr id="2" name="media22">
            <a:hlinkClick r:id="" action="ppaction://media"/>
            <a:extLst>
              <a:ext uri="{FF2B5EF4-FFF2-40B4-BE49-F238E27FC236}">
                <a16:creationId xmlns:a16="http://schemas.microsoft.com/office/drawing/2014/main" id="{20CB27B8-685F-ABCA-16A3-A84D08F50E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28736"/>
            <a:ext cx="121920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1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Raised Ball</a:t>
            </a:r>
            <a:endParaRPr dirty="0"/>
          </a:p>
        </p:txBody>
      </p:sp>
      <p:pic>
        <p:nvPicPr>
          <p:cNvPr id="2" name="media23">
            <a:hlinkClick r:id="" action="ppaction://media"/>
            <a:extLst>
              <a:ext uri="{FF2B5EF4-FFF2-40B4-BE49-F238E27FC236}">
                <a16:creationId xmlns:a16="http://schemas.microsoft.com/office/drawing/2014/main" id="{820E946C-1DCE-29D3-BABA-25EFEDE5A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Raised Ball – Playing Distance</a:t>
            </a:r>
            <a:endParaRPr dirty="0"/>
          </a:p>
        </p:txBody>
      </p:sp>
      <p:pic>
        <p:nvPicPr>
          <p:cNvPr id="7" name="media25">
            <a:hlinkClick r:id="" action="ppaction://media"/>
            <a:extLst>
              <a:ext uri="{FF2B5EF4-FFF2-40B4-BE49-F238E27FC236}">
                <a16:creationId xmlns:a16="http://schemas.microsoft.com/office/drawing/2014/main" id="{49BDCFE1-70D9-542E-B033-A87178EA7D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406178"/>
            <a:ext cx="9677402" cy="5451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642B2B-4501-694C-B69B-A130801DA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06178"/>
            <a:ext cx="2514600" cy="545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9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2854</TotalTime>
  <Words>121</Words>
  <Application>Microsoft Office PowerPoint</Application>
  <PresentationFormat>Widescreen</PresentationFormat>
  <Paragraphs>18</Paragraphs>
  <Slides>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MT</vt:lpstr>
      <vt:lpstr>Calibri</vt:lpstr>
      <vt:lpstr>Wingdings 2</vt:lpstr>
      <vt:lpstr>Office Theme</vt:lpstr>
      <vt:lpstr>Rule of the Week</vt:lpstr>
      <vt:lpstr>9.9  Players must not raise the ball off the pitch except for a shot at goal.</vt:lpstr>
      <vt:lpstr>Umpires</vt:lpstr>
      <vt:lpstr>Raised Ball</vt:lpstr>
      <vt:lpstr>Raised Ball</vt:lpstr>
      <vt:lpstr>Raised Ball – Playing Distance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Hunnaball</dc:creator>
  <cp:lastModifiedBy>Greg McCulloch</cp:lastModifiedBy>
  <cp:revision>47</cp:revision>
  <dcterms:created xsi:type="dcterms:W3CDTF">2022-08-20T07:06:33Z</dcterms:created>
  <dcterms:modified xsi:type="dcterms:W3CDTF">2023-10-08T11:42:41Z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2022-08-20T00:00:00Z</vt:filetime>
  </property>
</Properties>
</file>