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369" r:id="rId3"/>
    <p:sldId id="371" r:id="rId4"/>
    <p:sldId id="370" r:id="rId5"/>
    <p:sldId id="364" r:id="rId6"/>
    <p:sldId id="372" r:id="rId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B5080-7097-4C51-AEB1-C880D2FF97C2}" v="8" dt="2023-10-08T11:08:45.84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p:cViewPr varScale="1">
        <p:scale>
          <a:sx n="104" d="100"/>
          <a:sy n="104" d="100"/>
        </p:scale>
        <p:origin x="75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McCulloch" userId="2cadc7f2-c02a-498c-a0c2-2481fc77620f" providerId="ADAL" clId="{2AFB5080-7097-4C51-AEB1-C880D2FF97C2}"/>
    <pc:docChg chg="undo custSel addSld modSld">
      <pc:chgData name="Greg McCulloch" userId="2cadc7f2-c02a-498c-a0c2-2481fc77620f" providerId="ADAL" clId="{2AFB5080-7097-4C51-AEB1-C880D2FF97C2}" dt="2023-10-08T11:11:03.016" v="730" actId="20577"/>
      <pc:docMkLst>
        <pc:docMk/>
      </pc:docMkLst>
      <pc:sldChg chg="addSp delSp modSp mod modTransition delAnim modAnim">
        <pc:chgData name="Greg McCulloch" userId="2cadc7f2-c02a-498c-a0c2-2481fc77620f" providerId="ADAL" clId="{2AFB5080-7097-4C51-AEB1-C880D2FF97C2}" dt="2023-10-08T11:10:58.416" v="728" actId="20577"/>
        <pc:sldMkLst>
          <pc:docMk/>
          <pc:sldMk cId="1485137294" sldId="364"/>
        </pc:sldMkLst>
        <pc:spChg chg="mod">
          <ac:chgData name="Greg McCulloch" userId="2cadc7f2-c02a-498c-a0c2-2481fc77620f" providerId="ADAL" clId="{2AFB5080-7097-4C51-AEB1-C880D2FF97C2}" dt="2023-10-08T11:10:58.416" v="728" actId="20577"/>
          <ac:spMkLst>
            <pc:docMk/>
            <pc:sldMk cId="1485137294" sldId="364"/>
            <ac:spMk id="3" creationId="{00000000-0000-0000-0000-000000000000}"/>
          </ac:spMkLst>
        </pc:spChg>
        <pc:picChg chg="del">
          <ac:chgData name="Greg McCulloch" userId="2cadc7f2-c02a-498c-a0c2-2481fc77620f" providerId="ADAL" clId="{2AFB5080-7097-4C51-AEB1-C880D2FF97C2}" dt="2023-10-08T10:02:21.017" v="647" actId="478"/>
          <ac:picMkLst>
            <pc:docMk/>
            <pc:sldMk cId="1485137294" sldId="364"/>
            <ac:picMk id="2" creationId="{7668D04D-10CA-AB27-AF59-758694831612}"/>
          </ac:picMkLst>
        </pc:picChg>
        <pc:picChg chg="add del mod">
          <ac:chgData name="Greg McCulloch" userId="2cadc7f2-c02a-498c-a0c2-2481fc77620f" providerId="ADAL" clId="{2AFB5080-7097-4C51-AEB1-C880D2FF97C2}" dt="2023-10-08T10:04:02.541" v="649" actId="478"/>
          <ac:picMkLst>
            <pc:docMk/>
            <pc:sldMk cId="1485137294" sldId="364"/>
            <ac:picMk id="4" creationId="{42402F7D-219B-5F6B-BD20-525A3232A859}"/>
          </ac:picMkLst>
        </pc:picChg>
        <pc:picChg chg="add mod">
          <ac:chgData name="Greg McCulloch" userId="2cadc7f2-c02a-498c-a0c2-2481fc77620f" providerId="ADAL" clId="{2AFB5080-7097-4C51-AEB1-C880D2FF97C2}" dt="2023-10-08T10:22:04.220" v="709" actId="14100"/>
          <ac:picMkLst>
            <pc:docMk/>
            <pc:sldMk cId="1485137294" sldId="364"/>
            <ac:picMk id="5" creationId="{16BC1B5E-BB91-F954-5F6A-A525FB9A8591}"/>
          </ac:picMkLst>
        </pc:picChg>
      </pc:sldChg>
      <pc:sldChg chg="modSp mod">
        <pc:chgData name="Greg McCulloch" userId="2cadc7f2-c02a-498c-a0c2-2481fc77620f" providerId="ADAL" clId="{2AFB5080-7097-4C51-AEB1-C880D2FF97C2}" dt="2023-10-08T09:42:55.257" v="20" actId="20577"/>
        <pc:sldMkLst>
          <pc:docMk/>
          <pc:sldMk cId="1137320735" sldId="369"/>
        </pc:sldMkLst>
        <pc:spChg chg="mod">
          <ac:chgData name="Greg McCulloch" userId="2cadc7f2-c02a-498c-a0c2-2481fc77620f" providerId="ADAL" clId="{2AFB5080-7097-4C51-AEB1-C880D2FF97C2}" dt="2023-10-08T09:42:20.664" v="12" actId="120"/>
          <ac:spMkLst>
            <pc:docMk/>
            <pc:sldMk cId="1137320735" sldId="369"/>
            <ac:spMk id="3" creationId="{00000000-0000-0000-0000-000000000000}"/>
          </ac:spMkLst>
        </pc:spChg>
        <pc:spChg chg="mod">
          <ac:chgData name="Greg McCulloch" userId="2cadc7f2-c02a-498c-a0c2-2481fc77620f" providerId="ADAL" clId="{2AFB5080-7097-4C51-AEB1-C880D2FF97C2}" dt="2023-10-08T09:42:55.257" v="20" actId="20577"/>
          <ac:spMkLst>
            <pc:docMk/>
            <pc:sldMk cId="1137320735" sldId="369"/>
            <ac:spMk id="4" creationId="{00000000-0000-0000-0000-000000000000}"/>
          </ac:spMkLst>
        </pc:spChg>
      </pc:sldChg>
      <pc:sldChg chg="addSp delSp modSp mod modTransition delAnim modAnim">
        <pc:chgData name="Greg McCulloch" userId="2cadc7f2-c02a-498c-a0c2-2481fc77620f" providerId="ADAL" clId="{2AFB5080-7097-4C51-AEB1-C880D2FF97C2}" dt="2023-10-08T10:53:57.878" v="710"/>
        <pc:sldMkLst>
          <pc:docMk/>
          <pc:sldMk cId="4124715348" sldId="370"/>
        </pc:sldMkLst>
        <pc:spChg chg="mod">
          <ac:chgData name="Greg McCulloch" userId="2cadc7f2-c02a-498c-a0c2-2481fc77620f" providerId="ADAL" clId="{2AFB5080-7097-4C51-AEB1-C880D2FF97C2}" dt="2023-10-08T10:02:03.260" v="643" actId="20577"/>
          <ac:spMkLst>
            <pc:docMk/>
            <pc:sldMk cId="4124715348" sldId="370"/>
            <ac:spMk id="3" creationId="{00000000-0000-0000-0000-000000000000}"/>
          </ac:spMkLst>
        </pc:spChg>
        <pc:picChg chg="del mod">
          <ac:chgData name="Greg McCulloch" userId="2cadc7f2-c02a-498c-a0c2-2481fc77620f" providerId="ADAL" clId="{2AFB5080-7097-4C51-AEB1-C880D2FF97C2}" dt="2023-10-08T09:59:23.101" v="564" actId="478"/>
          <ac:picMkLst>
            <pc:docMk/>
            <pc:sldMk cId="4124715348" sldId="370"/>
            <ac:picMk id="2" creationId="{30B46F69-C3F5-B87C-6F6C-081D6F4A4D97}"/>
          </ac:picMkLst>
        </pc:picChg>
        <pc:picChg chg="add mod">
          <ac:chgData name="Greg McCulloch" userId="2cadc7f2-c02a-498c-a0c2-2481fc77620f" providerId="ADAL" clId="{2AFB5080-7097-4C51-AEB1-C880D2FF97C2}" dt="2023-10-08T10:01:05.564" v="570" actId="14100"/>
          <ac:picMkLst>
            <pc:docMk/>
            <pc:sldMk cId="4124715348" sldId="370"/>
            <ac:picMk id="4" creationId="{9D0938CC-B4D7-84E4-A000-C4A79E3E4108}"/>
          </ac:picMkLst>
        </pc:picChg>
      </pc:sldChg>
      <pc:sldChg chg="modSp add mod">
        <pc:chgData name="Greg McCulloch" userId="2cadc7f2-c02a-498c-a0c2-2481fc77620f" providerId="ADAL" clId="{2AFB5080-7097-4C51-AEB1-C880D2FF97C2}" dt="2023-10-08T10:18:01.819" v="652" actId="1035"/>
        <pc:sldMkLst>
          <pc:docMk/>
          <pc:sldMk cId="3640456698" sldId="371"/>
        </pc:sldMkLst>
        <pc:spChg chg="mod">
          <ac:chgData name="Greg McCulloch" userId="2cadc7f2-c02a-498c-a0c2-2481fc77620f" providerId="ADAL" clId="{2AFB5080-7097-4C51-AEB1-C880D2FF97C2}" dt="2023-10-08T10:18:01.819" v="652" actId="1035"/>
          <ac:spMkLst>
            <pc:docMk/>
            <pc:sldMk cId="3640456698" sldId="371"/>
            <ac:spMk id="3" creationId="{00000000-0000-0000-0000-000000000000}"/>
          </ac:spMkLst>
        </pc:spChg>
        <pc:spChg chg="mod">
          <ac:chgData name="Greg McCulloch" userId="2cadc7f2-c02a-498c-a0c2-2481fc77620f" providerId="ADAL" clId="{2AFB5080-7097-4C51-AEB1-C880D2FF97C2}" dt="2023-10-08T10:18:01.819" v="652" actId="1035"/>
          <ac:spMkLst>
            <pc:docMk/>
            <pc:sldMk cId="3640456698" sldId="371"/>
            <ac:spMk id="4" creationId="{00000000-0000-0000-0000-000000000000}"/>
          </ac:spMkLst>
        </pc:spChg>
      </pc:sldChg>
      <pc:sldChg chg="addSp delSp modSp add mod delAnim modAnim">
        <pc:chgData name="Greg McCulloch" userId="2cadc7f2-c02a-498c-a0c2-2481fc77620f" providerId="ADAL" clId="{2AFB5080-7097-4C51-AEB1-C880D2FF97C2}" dt="2023-10-08T11:11:03.016" v="730" actId="20577"/>
        <pc:sldMkLst>
          <pc:docMk/>
          <pc:sldMk cId="3033696933" sldId="372"/>
        </pc:sldMkLst>
        <pc:spChg chg="mod">
          <ac:chgData name="Greg McCulloch" userId="2cadc7f2-c02a-498c-a0c2-2481fc77620f" providerId="ADAL" clId="{2AFB5080-7097-4C51-AEB1-C880D2FF97C2}" dt="2023-10-08T11:11:03.016" v="730" actId="20577"/>
          <ac:spMkLst>
            <pc:docMk/>
            <pc:sldMk cId="3033696933" sldId="372"/>
            <ac:spMk id="3" creationId="{00000000-0000-0000-0000-000000000000}"/>
          </ac:spMkLst>
        </pc:spChg>
        <pc:picChg chg="add mod">
          <ac:chgData name="Greg McCulloch" userId="2cadc7f2-c02a-498c-a0c2-2481fc77620f" providerId="ADAL" clId="{2AFB5080-7097-4C51-AEB1-C880D2FF97C2}" dt="2023-10-08T11:10:09.558" v="724" actId="14100"/>
          <ac:picMkLst>
            <pc:docMk/>
            <pc:sldMk cId="3033696933" sldId="372"/>
            <ac:picMk id="2" creationId="{F3561CF5-2230-7268-2EF4-01ACEF7FC363}"/>
          </ac:picMkLst>
        </pc:picChg>
        <pc:picChg chg="del">
          <ac:chgData name="Greg McCulloch" userId="2cadc7f2-c02a-498c-a0c2-2481fc77620f" providerId="ADAL" clId="{2AFB5080-7097-4C51-AEB1-C880D2FF97C2}" dt="2023-10-08T11:08:28.332" v="713" actId="478"/>
          <ac:picMkLst>
            <pc:docMk/>
            <pc:sldMk cId="3033696933" sldId="372"/>
            <ac:picMk id="5" creationId="{16BC1B5E-BB91-F954-5F6A-A525FB9A8591}"/>
          </ac:picMkLst>
        </pc:picChg>
        <pc:picChg chg="add mod">
          <ac:chgData name="Greg McCulloch" userId="2cadc7f2-c02a-498c-a0c2-2481fc77620f" providerId="ADAL" clId="{2AFB5080-7097-4C51-AEB1-C880D2FF97C2}" dt="2023-10-08T11:10:06.585" v="723" actId="1076"/>
          <ac:picMkLst>
            <pc:docMk/>
            <pc:sldMk cId="3033696933" sldId="372"/>
            <ac:picMk id="6" creationId="{467C67AD-3E6A-FDDC-7F47-D34E0AFEFE1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FB5D3A6-937F-4ADA-95EE-7144A265C354}" type="datetimeFigureOut">
              <a:rPr lang="en-AU" smtClean="0"/>
              <a:t>8/10/2023</a:t>
            </a:fld>
            <a:endParaRPr lang="en-A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660EE6B-3003-45BE-8D89-C76BECD0F97A}" type="slidenum">
              <a:rPr lang="en-AU" smtClean="0"/>
              <a:t>‹#›</a:t>
            </a:fld>
            <a:endParaRPr lang="en-AU"/>
          </a:p>
        </p:txBody>
      </p:sp>
    </p:spTree>
    <p:extLst>
      <p:ext uri="{BB962C8B-B14F-4D97-AF65-F5344CB8AC3E}">
        <p14:creationId xmlns:p14="http://schemas.microsoft.com/office/powerpoint/2010/main" val="202538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660EE6B-3003-45BE-8D89-C76BECD0F97A}" type="slidenum">
              <a:rPr lang="en-AU" smtClean="0"/>
              <a:t>4</a:t>
            </a:fld>
            <a:endParaRPr lang="en-AU"/>
          </a:p>
        </p:txBody>
      </p:sp>
    </p:spTree>
    <p:extLst>
      <p:ext uri="{BB962C8B-B14F-4D97-AF65-F5344CB8AC3E}">
        <p14:creationId xmlns:p14="http://schemas.microsoft.com/office/powerpoint/2010/main" val="441613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34923" y="530809"/>
            <a:ext cx="1951989" cy="697230"/>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0D209482-9E5E-4B91-B186-E591F66FC6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65EBBF52-B642-4383-88B8-D4A4CAE24B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descr="Logo&#10;&#10;Description automatically generated">
            <a:extLst>
              <a:ext uri="{FF2B5EF4-FFF2-40B4-BE49-F238E27FC236}">
                <a16:creationId xmlns:a16="http://schemas.microsoft.com/office/drawing/2014/main" id="{05BDAEFF-0A42-463C-A31F-252B5A9270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3" name="Picture 12" descr="Logo&#10;&#10;Description automatically generated">
            <a:extLst>
              <a:ext uri="{FF2B5EF4-FFF2-40B4-BE49-F238E27FC236}">
                <a16:creationId xmlns:a16="http://schemas.microsoft.com/office/drawing/2014/main" id="{6D6B9875-4DB7-41AF-8FE2-68308B8B0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descr="Logo&#10;&#10;Description automatically generated">
            <a:extLst>
              <a:ext uri="{FF2B5EF4-FFF2-40B4-BE49-F238E27FC236}">
                <a16:creationId xmlns:a16="http://schemas.microsoft.com/office/drawing/2014/main" id="{43F2C513-3917-4E47-873F-058D4EBA4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669408" y="0"/>
            <a:ext cx="5522591" cy="2080373"/>
          </a:xfrm>
          <a:prstGeom prst="rect">
            <a:avLst/>
          </a:prstGeom>
        </p:spPr>
      </p:pic>
      <p:sp>
        <p:nvSpPr>
          <p:cNvPr id="2" name="Holder 2"/>
          <p:cNvSpPr>
            <a:spLocks noGrp="1"/>
          </p:cNvSpPr>
          <p:nvPr>
            <p:ph type="title"/>
          </p:nvPr>
        </p:nvSpPr>
        <p:spPr>
          <a:xfrm>
            <a:off x="934923" y="535939"/>
            <a:ext cx="5648959" cy="983615"/>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a:xfrm>
            <a:off x="1498218" y="1954530"/>
            <a:ext cx="9195562" cy="3176270"/>
          </a:xfrm>
          <a:prstGeom prst="rect">
            <a:avLst/>
          </a:prstGeom>
        </p:spPr>
        <p:txBody>
          <a:bodyPr wrap="square" lIns="0" tIns="0" rIns="0" bIns="0">
            <a:spAutoFit/>
          </a:bodyPr>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 y="-6350"/>
            <a:ext cx="12188825" cy="686435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6350">
              <a:solidFill>
                <a:srgbClr val="4471C4"/>
              </a:solidFill>
            </a:ln>
          </p:spPr>
          <p:txBody>
            <a:bodyPr wrap="square" lIns="0" tIns="0" rIns="0" bIns="0" rtlCol="0"/>
            <a:lstStyle/>
            <a:p>
              <a:endParaRPr/>
            </a:p>
          </p:txBody>
        </p:sp>
        <p:pic>
          <p:nvPicPr>
            <p:cNvPr id="5" name="object 5"/>
            <p:cNvPicPr/>
            <p:nvPr/>
          </p:nvPicPr>
          <p:blipFill>
            <a:blip r:embed="rId3" cstate="print"/>
            <a:stretch>
              <a:fillRect/>
            </a:stretch>
          </p:blipFill>
          <p:spPr>
            <a:xfrm>
              <a:off x="6309359" y="0"/>
              <a:ext cx="5882640" cy="2235708"/>
            </a:xfrm>
            <a:prstGeom prst="rect">
              <a:avLst/>
            </a:prstGeom>
          </p:spPr>
        </p:pic>
        <p:pic>
          <p:nvPicPr>
            <p:cNvPr id="6" name="object 6"/>
            <p:cNvPicPr/>
            <p:nvPr/>
          </p:nvPicPr>
          <p:blipFill rotWithShape="1">
            <a:blip r:embed="rId4" cstate="print"/>
            <a:srcRect r="651"/>
            <a:stretch/>
          </p:blipFill>
          <p:spPr>
            <a:xfrm>
              <a:off x="0" y="0"/>
              <a:ext cx="12112625" cy="6857997"/>
            </a:xfrm>
            <a:prstGeom prst="rect">
              <a:avLst/>
            </a:prstGeom>
          </p:spPr>
        </p:pic>
      </p:grpSp>
      <p:pic>
        <p:nvPicPr>
          <p:cNvPr id="11" name="Picture 10" descr="Diagram&#10;&#10;Description automatically generated with medium confidence">
            <a:extLst>
              <a:ext uri="{FF2B5EF4-FFF2-40B4-BE49-F238E27FC236}">
                <a16:creationId xmlns:a16="http://schemas.microsoft.com/office/drawing/2014/main" id="{738C2D62-2CFE-4363-A125-B55F701B6A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39" r="48053"/>
          <a:stretch/>
        </p:blipFill>
        <p:spPr>
          <a:xfrm rot="5400000">
            <a:off x="2857500" y="640149"/>
            <a:ext cx="3657600" cy="830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object 7"/>
          <p:cNvSpPr txBox="1">
            <a:spLocks noGrp="1"/>
          </p:cNvSpPr>
          <p:nvPr>
            <p:ph type="title"/>
          </p:nvPr>
        </p:nvSpPr>
        <p:spPr>
          <a:xfrm>
            <a:off x="3175" y="1576240"/>
            <a:ext cx="12188825" cy="850874"/>
          </a:xfrm>
          <a:prstGeom prst="rect">
            <a:avLst/>
          </a:prstGeom>
        </p:spPr>
        <p:txBody>
          <a:bodyPr vert="horz" wrap="square" lIns="0" tIns="106045" rIns="0" bIns="0" rtlCol="0">
            <a:spAutoFit/>
          </a:bodyPr>
          <a:lstStyle/>
          <a:p>
            <a:pPr marL="12065" marR="5080" indent="2540" algn="ctr">
              <a:lnSpc>
                <a:spcPts val="5830"/>
              </a:lnSpc>
              <a:spcBef>
                <a:spcPts val="835"/>
              </a:spcBef>
            </a:pPr>
            <a:r>
              <a:rPr lang="en-AU" sz="5400" dirty="0">
                <a:solidFill>
                  <a:srgbClr val="2E5496"/>
                </a:solidFill>
              </a:rPr>
              <a:t>Rule of the Week</a:t>
            </a:r>
            <a:endParaRPr sz="5400" dirty="0"/>
          </a:p>
        </p:txBody>
      </p:sp>
      <p:pic>
        <p:nvPicPr>
          <p:cNvPr id="9" name="Picture 8" descr="Logo&#10;&#10;Description automatically generated">
            <a:extLst>
              <a:ext uri="{FF2B5EF4-FFF2-40B4-BE49-F238E27FC236}">
                <a16:creationId xmlns:a16="http://schemas.microsoft.com/office/drawing/2014/main" id="{1DAE58CC-15E6-4337-8C03-DBF88D28F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5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990600"/>
            <a:ext cx="9035695" cy="2721899"/>
          </a:xfrm>
          <a:prstGeom prst="rect">
            <a:avLst/>
          </a:prstGeom>
        </p:spPr>
        <p:txBody>
          <a:bodyPr vert="horz" wrap="square" lIns="0" tIns="13335" rIns="0" bIns="0" rtlCol="0">
            <a:spAutoFit/>
          </a:bodyPr>
          <a:lstStyle/>
          <a:p>
            <a:pPr marL="12700" algn="l">
              <a:lnSpc>
                <a:spcPct val="100000"/>
              </a:lnSpc>
              <a:spcBef>
                <a:spcPts val="105"/>
              </a:spcBef>
            </a:pPr>
            <a:r>
              <a:rPr lang="en-AU" dirty="0"/>
              <a:t>9.14	Players must not tackle unless in a position to play the ball without body contact.</a:t>
            </a:r>
            <a:br>
              <a:rPr lang="en-AU" dirty="0"/>
            </a:br>
            <a:endParaRPr dirty="0"/>
          </a:p>
        </p:txBody>
      </p:sp>
      <p:sp>
        <p:nvSpPr>
          <p:cNvPr id="4" name="object 4"/>
          <p:cNvSpPr txBox="1"/>
          <p:nvPr/>
        </p:nvSpPr>
        <p:spPr>
          <a:xfrm>
            <a:off x="946505" y="2819400"/>
            <a:ext cx="10223898" cy="2801408"/>
          </a:xfrm>
          <a:prstGeom prst="rect">
            <a:avLst/>
          </a:prstGeom>
        </p:spPr>
        <p:txBody>
          <a:bodyPr vert="horz" wrap="square" lIns="0" tIns="12700" rIns="0" bIns="0" rtlCol="0">
            <a:spAutoFit/>
          </a:bodyPr>
          <a:lstStyle/>
          <a:p>
            <a:pPr marL="12700" marR="5080" algn="just">
              <a:lnSpc>
                <a:spcPct val="131000"/>
              </a:lnSpc>
              <a:spcBef>
                <a:spcPts val="100"/>
              </a:spcBef>
            </a:pPr>
            <a:endParaRPr lang="en-AU" sz="2800" spc="-5" dirty="0">
              <a:solidFill>
                <a:srgbClr val="2E5496"/>
              </a:solidFill>
              <a:latin typeface="Arial MT"/>
              <a:cs typeface="Arial MT"/>
            </a:endParaRPr>
          </a:p>
          <a:p>
            <a:pPr marL="12700" marR="5080" algn="just">
              <a:lnSpc>
                <a:spcPct val="131000"/>
              </a:lnSpc>
              <a:spcBef>
                <a:spcPts val="100"/>
              </a:spcBef>
            </a:pPr>
            <a:r>
              <a:rPr lang="en-AU" sz="2800" spc="-5" dirty="0">
                <a:solidFill>
                  <a:srgbClr val="2E5496"/>
                </a:solidFill>
                <a:latin typeface="Arial MT"/>
                <a:cs typeface="Arial MT"/>
              </a:rPr>
              <a:t>Reckless play, such as sliding tackles and other overly physical challenges by field players, which take an opponent to ground and which have the potential to cause injury should attract appropriate match and personal penalties.</a:t>
            </a:r>
          </a:p>
        </p:txBody>
      </p:sp>
    </p:spTree>
    <p:extLst>
      <p:ext uri="{BB962C8B-B14F-4D97-AF65-F5344CB8AC3E}">
        <p14:creationId xmlns:p14="http://schemas.microsoft.com/office/powerpoint/2010/main" val="113732073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762000"/>
            <a:ext cx="9035695" cy="690574"/>
          </a:xfrm>
          <a:prstGeom prst="rect">
            <a:avLst/>
          </a:prstGeom>
        </p:spPr>
        <p:txBody>
          <a:bodyPr vert="horz" wrap="square" lIns="0" tIns="13335" rIns="0" bIns="0" rtlCol="0">
            <a:spAutoFit/>
          </a:bodyPr>
          <a:lstStyle/>
          <a:p>
            <a:pPr marL="12700" algn="l">
              <a:lnSpc>
                <a:spcPct val="100000"/>
              </a:lnSpc>
              <a:spcBef>
                <a:spcPts val="105"/>
              </a:spcBef>
            </a:pPr>
            <a:r>
              <a:rPr lang="en-AU" dirty="0"/>
              <a:t>Umpires</a:t>
            </a:r>
            <a:endParaRPr dirty="0"/>
          </a:p>
        </p:txBody>
      </p:sp>
      <p:sp>
        <p:nvSpPr>
          <p:cNvPr id="4" name="object 4"/>
          <p:cNvSpPr txBox="1"/>
          <p:nvPr/>
        </p:nvSpPr>
        <p:spPr>
          <a:xfrm>
            <a:off x="928424" y="1211682"/>
            <a:ext cx="10223898" cy="4996432"/>
          </a:xfrm>
          <a:prstGeom prst="rect">
            <a:avLst/>
          </a:prstGeom>
        </p:spPr>
        <p:txBody>
          <a:bodyPr vert="horz" wrap="square" lIns="0" tIns="12700" rIns="0" bIns="0" rtlCol="0">
            <a:spAutoFit/>
          </a:bodyPr>
          <a:lstStyle/>
          <a:p>
            <a:pPr marL="12700" marR="5080" algn="just">
              <a:lnSpc>
                <a:spcPct val="131000"/>
              </a:lnSpc>
              <a:spcBef>
                <a:spcPts val="100"/>
              </a:spcBef>
            </a:pPr>
            <a:endParaRPr lang="en-AU" sz="2800" spc="-5" dirty="0">
              <a:solidFill>
                <a:srgbClr val="2E5496"/>
              </a:solidFill>
              <a:latin typeface="Arial MT"/>
              <a:cs typeface="Arial MT"/>
            </a:endParaRPr>
          </a:p>
          <a:p>
            <a:pPr marL="12700" marR="5080" algn="just">
              <a:lnSpc>
                <a:spcPct val="131000"/>
              </a:lnSpc>
              <a:spcBef>
                <a:spcPts val="100"/>
              </a:spcBef>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Encourage contests – let the game develop – be sure before penalising.</a:t>
            </a:r>
          </a:p>
          <a:p>
            <a:pPr marL="12700" marR="5080" algn="just">
              <a:lnSpc>
                <a:spcPct val="131000"/>
              </a:lnSpc>
              <a:spcBef>
                <a:spcPts val="100"/>
              </a:spcBef>
            </a:pPr>
            <a:endParaRPr lang="en-AU" sz="1200" spc="-5" dirty="0">
              <a:solidFill>
                <a:srgbClr val="2E5496"/>
              </a:solidFill>
              <a:latin typeface="Arial MT"/>
              <a:cs typeface="Arial MT"/>
            </a:endParaRPr>
          </a:p>
          <a:p>
            <a:pPr marL="12700" marR="5080" algn="just">
              <a:lnSpc>
                <a:spcPct val="131000"/>
              </a:lnSpc>
              <a:spcBef>
                <a:spcPts val="100"/>
              </a:spcBef>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Be strict on the breaking down of play &amp; intentional ‘stopping tackles’.</a:t>
            </a:r>
          </a:p>
          <a:p>
            <a:pPr marL="12700" marR="5080" algn="just">
              <a:lnSpc>
                <a:spcPct val="131000"/>
              </a:lnSpc>
              <a:spcBef>
                <a:spcPts val="100"/>
              </a:spcBef>
            </a:pPr>
            <a:endParaRPr lang="en-AU" sz="1200" spc="-5" dirty="0">
              <a:solidFill>
                <a:srgbClr val="2E5496"/>
              </a:solidFill>
              <a:latin typeface="Arial MT"/>
              <a:cs typeface="Arial MT"/>
            </a:endParaRPr>
          </a:p>
          <a:p>
            <a:pPr marL="12700" marR="5080" algn="just">
              <a:lnSpc>
                <a:spcPct val="131000"/>
              </a:lnSpc>
              <a:spcBef>
                <a:spcPts val="100"/>
              </a:spcBef>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Do not react to noise in tackle – watch the direction of the ball.</a:t>
            </a:r>
          </a:p>
          <a:p>
            <a:pPr marL="12700" marR="5080" algn="just">
              <a:lnSpc>
                <a:spcPct val="131000"/>
              </a:lnSpc>
              <a:spcBef>
                <a:spcPts val="100"/>
              </a:spcBef>
            </a:pPr>
            <a:endParaRPr lang="en-AU" sz="1200" spc="-5" dirty="0">
              <a:solidFill>
                <a:srgbClr val="2E5496"/>
              </a:solidFill>
              <a:latin typeface="Arial MT"/>
              <a:cs typeface="Arial MT"/>
            </a:endParaRPr>
          </a:p>
          <a:p>
            <a:pPr marL="360363" marR="5080" indent="-347663" algn="just">
              <a:lnSpc>
                <a:spcPct val="131000"/>
              </a:lnSpc>
              <a:spcBef>
                <a:spcPts val="100"/>
              </a:spcBef>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Do not penalise just because the tackler appears to be in a seemingly impossible position from which to make a legal tackle.</a:t>
            </a:r>
          </a:p>
          <a:p>
            <a:pPr marL="12700" marR="5080" algn="just">
              <a:lnSpc>
                <a:spcPct val="131000"/>
              </a:lnSpc>
              <a:spcBef>
                <a:spcPts val="100"/>
              </a:spcBef>
            </a:pPr>
            <a:endParaRPr lang="en-AU" sz="1200" spc="-5" dirty="0">
              <a:solidFill>
                <a:srgbClr val="2E5496"/>
              </a:solidFill>
              <a:latin typeface="Arial MT"/>
              <a:cs typeface="Arial MT"/>
            </a:endParaRPr>
          </a:p>
          <a:p>
            <a:pPr marL="360363" marR="5080" indent="-347663" algn="just">
              <a:lnSpc>
                <a:spcPct val="131000"/>
              </a:lnSpc>
              <a:spcBef>
                <a:spcPts val="100"/>
              </a:spcBef>
            </a:pPr>
            <a:r>
              <a:rPr lang="en-AU" sz="2400" spc="-5" dirty="0">
                <a:solidFill>
                  <a:srgbClr val="2E5496"/>
                </a:solidFill>
                <a:latin typeface="Arial MT"/>
                <a:cs typeface="Arial MT"/>
                <a:sym typeface="Wingdings 2" panose="05020102010507070707" pitchFamily="18" charset="2"/>
              </a:rPr>
              <a:t> </a:t>
            </a:r>
            <a:r>
              <a:rPr lang="en-AU" sz="2400" b="1" spc="-5" dirty="0">
                <a:solidFill>
                  <a:srgbClr val="2E5496"/>
                </a:solidFill>
                <a:latin typeface="Arial MT"/>
                <a:cs typeface="Arial MT"/>
              </a:rPr>
              <a:t>A sliding tackle which takes down a player is a high risk, high penalty action</a:t>
            </a:r>
            <a:r>
              <a:rPr lang="en-AU" sz="2400" spc="-5" dirty="0">
                <a:solidFill>
                  <a:srgbClr val="2E5496"/>
                </a:solidFill>
                <a:latin typeface="Arial MT"/>
                <a:cs typeface="Arial MT"/>
              </a:rPr>
              <a:t> (yellow card 4 minutes).</a:t>
            </a:r>
          </a:p>
        </p:txBody>
      </p:sp>
    </p:spTree>
    <p:extLst>
      <p:ext uri="{BB962C8B-B14F-4D97-AF65-F5344CB8AC3E}">
        <p14:creationId xmlns:p14="http://schemas.microsoft.com/office/powerpoint/2010/main" val="364045669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04800" y="381000"/>
            <a:ext cx="8534400" cy="690574"/>
          </a:xfrm>
          <a:prstGeom prst="rect">
            <a:avLst/>
          </a:prstGeom>
        </p:spPr>
        <p:txBody>
          <a:bodyPr vert="horz" wrap="square" lIns="0" tIns="13335" rIns="0" bIns="0" rtlCol="0">
            <a:spAutoFit/>
          </a:bodyPr>
          <a:lstStyle/>
          <a:p>
            <a:pPr marL="12700">
              <a:lnSpc>
                <a:spcPct val="100000"/>
              </a:lnSpc>
              <a:spcBef>
                <a:spcPts val="105"/>
              </a:spcBef>
            </a:pPr>
            <a:r>
              <a:rPr lang="en-AU" dirty="0"/>
              <a:t>Stick should be flat on the floor</a:t>
            </a:r>
          </a:p>
        </p:txBody>
      </p:sp>
      <p:pic>
        <p:nvPicPr>
          <p:cNvPr id="4" name="media10">
            <a:hlinkClick r:id="" action="ppaction://media"/>
            <a:extLst>
              <a:ext uri="{FF2B5EF4-FFF2-40B4-BE49-F238E27FC236}">
                <a16:creationId xmlns:a16="http://schemas.microsoft.com/office/drawing/2014/main" id="{9D0938CC-B4D7-84E4-A000-C4A79E3E41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47800"/>
            <a:ext cx="12192000" cy="5410200"/>
          </a:xfrm>
          <a:prstGeom prst="rect">
            <a:avLst/>
          </a:prstGeom>
        </p:spPr>
      </p:pic>
    </p:spTree>
    <p:extLst>
      <p:ext uri="{BB962C8B-B14F-4D97-AF65-F5344CB8AC3E}">
        <p14:creationId xmlns:p14="http://schemas.microsoft.com/office/powerpoint/2010/main" val="4124715348"/>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1000" y="304800"/>
            <a:ext cx="8229600" cy="690574"/>
          </a:xfrm>
          <a:prstGeom prst="rect">
            <a:avLst/>
          </a:prstGeom>
        </p:spPr>
        <p:txBody>
          <a:bodyPr vert="horz" wrap="square" lIns="0" tIns="13335" rIns="0" bIns="0" rtlCol="0">
            <a:spAutoFit/>
          </a:bodyPr>
          <a:lstStyle/>
          <a:p>
            <a:pPr marL="12700">
              <a:lnSpc>
                <a:spcPct val="100000"/>
              </a:lnSpc>
              <a:spcBef>
                <a:spcPts val="105"/>
              </a:spcBef>
            </a:pPr>
            <a:r>
              <a:rPr lang="en-AU" dirty="0"/>
              <a:t>Deliberate Breakdown</a:t>
            </a:r>
            <a:endParaRPr dirty="0"/>
          </a:p>
        </p:txBody>
      </p:sp>
      <p:pic>
        <p:nvPicPr>
          <p:cNvPr id="5" name="media12">
            <a:hlinkClick r:id="" action="ppaction://media"/>
            <a:extLst>
              <a:ext uri="{FF2B5EF4-FFF2-40B4-BE49-F238E27FC236}">
                <a16:creationId xmlns:a16="http://schemas.microsoft.com/office/drawing/2014/main" id="{16BC1B5E-BB91-F954-5F6A-A525FB9A85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47799"/>
            <a:ext cx="12192000" cy="5428673"/>
          </a:xfrm>
          <a:prstGeom prst="rect">
            <a:avLst/>
          </a:prstGeom>
        </p:spPr>
      </p:pic>
    </p:spTree>
    <p:extLst>
      <p:ext uri="{BB962C8B-B14F-4D97-AF65-F5344CB8AC3E}">
        <p14:creationId xmlns:p14="http://schemas.microsoft.com/office/powerpoint/2010/main" val="148513729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1000" y="304800"/>
            <a:ext cx="8229600" cy="690574"/>
          </a:xfrm>
          <a:prstGeom prst="rect">
            <a:avLst/>
          </a:prstGeom>
        </p:spPr>
        <p:txBody>
          <a:bodyPr vert="horz" wrap="square" lIns="0" tIns="13335" rIns="0" bIns="0" rtlCol="0">
            <a:spAutoFit/>
          </a:bodyPr>
          <a:lstStyle/>
          <a:p>
            <a:pPr marL="12700">
              <a:lnSpc>
                <a:spcPct val="100000"/>
              </a:lnSpc>
              <a:spcBef>
                <a:spcPts val="105"/>
              </a:spcBef>
            </a:pPr>
            <a:r>
              <a:rPr lang="en-AU" dirty="0"/>
              <a:t>Deliberate Breakdown</a:t>
            </a:r>
            <a:endParaRPr dirty="0"/>
          </a:p>
        </p:txBody>
      </p:sp>
      <p:pic>
        <p:nvPicPr>
          <p:cNvPr id="2" name="media13">
            <a:hlinkClick r:id="" action="ppaction://media"/>
            <a:extLst>
              <a:ext uri="{FF2B5EF4-FFF2-40B4-BE49-F238E27FC236}">
                <a16:creationId xmlns:a16="http://schemas.microsoft.com/office/drawing/2014/main" id="{F3561CF5-2230-7268-2EF4-01ACEF7FC3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371600"/>
            <a:ext cx="9578985" cy="5486400"/>
          </a:xfrm>
          <a:prstGeom prst="rect">
            <a:avLst/>
          </a:prstGeom>
        </p:spPr>
      </p:pic>
      <p:pic>
        <p:nvPicPr>
          <p:cNvPr id="6" name="Picture 5">
            <a:extLst>
              <a:ext uri="{FF2B5EF4-FFF2-40B4-BE49-F238E27FC236}">
                <a16:creationId xmlns:a16="http://schemas.microsoft.com/office/drawing/2014/main" id="{467C67AD-3E6A-FDDC-7F47-D34E0AFEFE14}"/>
              </a:ext>
            </a:extLst>
          </p:cNvPr>
          <p:cNvPicPr>
            <a:picLocks noChangeAspect="1"/>
          </p:cNvPicPr>
          <p:nvPr/>
        </p:nvPicPr>
        <p:blipFill>
          <a:blip r:embed="rId5"/>
          <a:stretch>
            <a:fillRect/>
          </a:stretch>
        </p:blipFill>
        <p:spPr>
          <a:xfrm>
            <a:off x="9578985" y="1371599"/>
            <a:ext cx="2613015" cy="5486401"/>
          </a:xfrm>
          <a:prstGeom prst="rect">
            <a:avLst/>
          </a:prstGeom>
        </p:spPr>
      </p:pic>
    </p:spTree>
    <p:extLst>
      <p:ext uri="{BB962C8B-B14F-4D97-AF65-F5344CB8AC3E}">
        <p14:creationId xmlns:p14="http://schemas.microsoft.com/office/powerpoint/2010/main" val="30336969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2824</TotalTime>
  <Words>166</Words>
  <Application>Microsoft Office PowerPoint</Application>
  <PresentationFormat>Widescreen</PresentationFormat>
  <Paragraphs>19</Paragraphs>
  <Slides>6</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Arial MT</vt:lpstr>
      <vt:lpstr>Calibri</vt:lpstr>
      <vt:lpstr>Office Theme</vt:lpstr>
      <vt:lpstr>Rule of the Week</vt:lpstr>
      <vt:lpstr>9.14 Players must not tackle unless in a position to play the ball without body contact. </vt:lpstr>
      <vt:lpstr>Umpires</vt:lpstr>
      <vt:lpstr>Stick should be flat on the floor</vt:lpstr>
      <vt:lpstr>Deliberate Breakdown</vt:lpstr>
      <vt:lpstr>Deliberate Breakdown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Hunnaball</dc:creator>
  <cp:lastModifiedBy>Greg McCulloch</cp:lastModifiedBy>
  <cp:revision>46</cp:revision>
  <dcterms:created xsi:type="dcterms:W3CDTF">2022-08-20T07:06:33Z</dcterms:created>
  <dcterms:modified xsi:type="dcterms:W3CDTF">2023-10-08T11:11:04Z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2021-03-13T00:00:00Z</vt:filetime>
  </property>
  <property fmtid="{D5CDD505-2E9C-101B-9397-08002B2CF9AE}" pid="3" name="Creator">
    <vt:lpwstr>Microsoft® PowerPoint® for Office 365</vt:lpwstr>
  </property>
  <property fmtid="{D5CDD505-2E9C-101B-9397-08002B2CF9AE}" pid="4" name="LastSaved">
    <vt:filetime>2022-08-20T00:00:00Z</vt:filetime>
  </property>
</Properties>
</file>