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369" r:id="rId3"/>
    <p:sldId id="371" r:id="rId4"/>
    <p:sldId id="372" r:id="rId5"/>
    <p:sldId id="364" r:id="rId6"/>
    <p:sldId id="373" r:id="rId7"/>
    <p:sldId id="374" r:id="rId8"/>
    <p:sldId id="375" r:id="rId9"/>
    <p:sldId id="376" r:id="rId1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690A83-A175-4CFC-8036-8867C07BECCA}" v="15" dt="2023-10-08T07:19:34.69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p:cViewPr varScale="1">
        <p:scale>
          <a:sx n="104" d="100"/>
          <a:sy n="104" d="100"/>
        </p:scale>
        <p:origin x="75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McCulloch" userId="2cadc7f2-c02a-498c-a0c2-2481fc77620f" providerId="ADAL" clId="{EA690A83-A175-4CFC-8036-8867C07BECCA}"/>
    <pc:docChg chg="custSel addSld delSld modSld">
      <pc:chgData name="Greg McCulloch" userId="2cadc7f2-c02a-498c-a0c2-2481fc77620f" providerId="ADAL" clId="{EA690A83-A175-4CFC-8036-8867C07BECCA}" dt="2023-10-08T07:20:41.245" v="210" actId="255"/>
      <pc:docMkLst>
        <pc:docMk/>
      </pc:docMkLst>
      <pc:sldChg chg="addSp delSp modSp mod modTransition delAnim">
        <pc:chgData name="Greg McCulloch" userId="2cadc7f2-c02a-498c-a0c2-2481fc77620f" providerId="ADAL" clId="{EA690A83-A175-4CFC-8036-8867C07BECCA}" dt="2023-10-08T07:18:47" v="206"/>
        <pc:sldMkLst>
          <pc:docMk/>
          <pc:sldMk cId="1485137294" sldId="364"/>
        </pc:sldMkLst>
        <pc:spChg chg="mod">
          <ac:chgData name="Greg McCulloch" userId="2cadc7f2-c02a-498c-a0c2-2481fc77620f" providerId="ADAL" clId="{EA690A83-A175-4CFC-8036-8867C07BECCA}" dt="2023-10-03T17:37:07.134" v="132" actId="20577"/>
          <ac:spMkLst>
            <pc:docMk/>
            <pc:sldMk cId="1485137294" sldId="364"/>
            <ac:spMk id="3" creationId="{00000000-0000-0000-0000-000000000000}"/>
          </ac:spMkLst>
        </pc:spChg>
        <pc:picChg chg="del">
          <ac:chgData name="Greg McCulloch" userId="2cadc7f2-c02a-498c-a0c2-2481fc77620f" providerId="ADAL" clId="{EA690A83-A175-4CFC-8036-8867C07BECCA}" dt="2023-10-03T17:35:29.057" v="83" actId="478"/>
          <ac:picMkLst>
            <pc:docMk/>
            <pc:sldMk cId="1485137294" sldId="364"/>
            <ac:picMk id="2" creationId="{7668D04D-10CA-AB27-AF59-758694831612}"/>
          </ac:picMkLst>
        </pc:picChg>
        <pc:picChg chg="add mod">
          <ac:chgData name="Greg McCulloch" userId="2cadc7f2-c02a-498c-a0c2-2481fc77620f" providerId="ADAL" clId="{EA690A83-A175-4CFC-8036-8867C07BECCA}" dt="2023-10-03T17:36:40.721" v="86" actId="14100"/>
          <ac:picMkLst>
            <pc:docMk/>
            <pc:sldMk cId="1485137294" sldId="364"/>
            <ac:picMk id="5" creationId="{C7FA7617-4E23-21AA-84D7-1FD123B22C97}"/>
          </ac:picMkLst>
        </pc:picChg>
      </pc:sldChg>
      <pc:sldChg chg="modSp mod">
        <pc:chgData name="Greg McCulloch" userId="2cadc7f2-c02a-498c-a0c2-2481fc77620f" providerId="ADAL" clId="{EA690A83-A175-4CFC-8036-8867C07BECCA}" dt="2023-10-08T07:18:01.633" v="203" actId="20577"/>
        <pc:sldMkLst>
          <pc:docMk/>
          <pc:sldMk cId="1137320735" sldId="369"/>
        </pc:sldMkLst>
        <pc:spChg chg="mod">
          <ac:chgData name="Greg McCulloch" userId="2cadc7f2-c02a-498c-a0c2-2481fc77620f" providerId="ADAL" clId="{EA690A83-A175-4CFC-8036-8867C07BECCA}" dt="2023-10-03T16:52:09.295" v="39" actId="1038"/>
          <ac:spMkLst>
            <pc:docMk/>
            <pc:sldMk cId="1137320735" sldId="369"/>
            <ac:spMk id="3" creationId="{00000000-0000-0000-0000-000000000000}"/>
          </ac:spMkLst>
        </pc:spChg>
        <pc:spChg chg="mod">
          <ac:chgData name="Greg McCulloch" userId="2cadc7f2-c02a-498c-a0c2-2481fc77620f" providerId="ADAL" clId="{EA690A83-A175-4CFC-8036-8867C07BECCA}" dt="2023-10-08T07:18:01.633" v="203" actId="20577"/>
          <ac:spMkLst>
            <pc:docMk/>
            <pc:sldMk cId="1137320735" sldId="369"/>
            <ac:spMk id="4" creationId="{00000000-0000-0000-0000-000000000000}"/>
          </ac:spMkLst>
        </pc:spChg>
      </pc:sldChg>
      <pc:sldChg chg="addSp delSp modSp del mod delAnim">
        <pc:chgData name="Greg McCulloch" userId="2cadc7f2-c02a-498c-a0c2-2481fc77620f" providerId="ADAL" clId="{EA690A83-A175-4CFC-8036-8867C07BECCA}" dt="2023-10-03T17:51:54.212" v="200" actId="47"/>
        <pc:sldMkLst>
          <pc:docMk/>
          <pc:sldMk cId="4124715348" sldId="370"/>
        </pc:sldMkLst>
        <pc:spChg chg="mod">
          <ac:chgData name="Greg McCulloch" userId="2cadc7f2-c02a-498c-a0c2-2481fc77620f" providerId="ADAL" clId="{EA690A83-A175-4CFC-8036-8867C07BECCA}" dt="2023-10-03T17:34:18.263" v="73" actId="20577"/>
          <ac:spMkLst>
            <pc:docMk/>
            <pc:sldMk cId="4124715348" sldId="370"/>
            <ac:spMk id="3" creationId="{00000000-0000-0000-0000-000000000000}"/>
          </ac:spMkLst>
        </pc:spChg>
        <pc:picChg chg="del">
          <ac:chgData name="Greg McCulloch" userId="2cadc7f2-c02a-498c-a0c2-2481fc77620f" providerId="ADAL" clId="{EA690A83-A175-4CFC-8036-8867C07BECCA}" dt="2023-10-03T17:33:59.706" v="56" actId="478"/>
          <ac:picMkLst>
            <pc:docMk/>
            <pc:sldMk cId="4124715348" sldId="370"/>
            <ac:picMk id="2" creationId="{30B46F69-C3F5-B87C-6F6C-081D6F4A4D97}"/>
          </ac:picMkLst>
        </pc:picChg>
        <pc:picChg chg="add mod">
          <ac:chgData name="Greg McCulloch" userId="2cadc7f2-c02a-498c-a0c2-2481fc77620f" providerId="ADAL" clId="{EA690A83-A175-4CFC-8036-8867C07BECCA}" dt="2023-10-03T17:35:22.273" v="82" actId="1076"/>
          <ac:picMkLst>
            <pc:docMk/>
            <pc:sldMk cId="4124715348" sldId="370"/>
            <ac:picMk id="5" creationId="{10B4BA26-84F7-C499-E40F-D715211FFA40}"/>
          </ac:picMkLst>
        </pc:picChg>
      </pc:sldChg>
      <pc:sldChg chg="addSp delSp modSp add mod">
        <pc:chgData name="Greg McCulloch" userId="2cadc7f2-c02a-498c-a0c2-2481fc77620f" providerId="ADAL" clId="{EA690A83-A175-4CFC-8036-8867C07BECCA}" dt="2023-10-08T07:20:41.245" v="210" actId="255"/>
        <pc:sldMkLst>
          <pc:docMk/>
          <pc:sldMk cId="656298485" sldId="371"/>
        </pc:sldMkLst>
        <pc:spChg chg="del">
          <ac:chgData name="Greg McCulloch" userId="2cadc7f2-c02a-498c-a0c2-2481fc77620f" providerId="ADAL" clId="{EA690A83-A175-4CFC-8036-8867C07BECCA}" dt="2023-10-03T16:52:25.112" v="47" actId="478"/>
          <ac:spMkLst>
            <pc:docMk/>
            <pc:sldMk cId="656298485" sldId="371"/>
            <ac:spMk id="3" creationId="{00000000-0000-0000-0000-000000000000}"/>
          </ac:spMkLst>
        </pc:spChg>
        <pc:spChg chg="mod">
          <ac:chgData name="Greg McCulloch" userId="2cadc7f2-c02a-498c-a0c2-2481fc77620f" providerId="ADAL" clId="{EA690A83-A175-4CFC-8036-8867C07BECCA}" dt="2023-10-08T07:20:41.245" v="210" actId="255"/>
          <ac:spMkLst>
            <pc:docMk/>
            <pc:sldMk cId="656298485" sldId="371"/>
            <ac:spMk id="4" creationId="{00000000-0000-0000-0000-000000000000}"/>
          </ac:spMkLst>
        </pc:spChg>
        <pc:spChg chg="add del mod">
          <ac:chgData name="Greg McCulloch" userId="2cadc7f2-c02a-498c-a0c2-2481fc77620f" providerId="ADAL" clId="{EA690A83-A175-4CFC-8036-8867C07BECCA}" dt="2023-10-03T16:52:29.132" v="48" actId="478"/>
          <ac:spMkLst>
            <pc:docMk/>
            <pc:sldMk cId="656298485" sldId="371"/>
            <ac:spMk id="5" creationId="{47B395C7-6180-BCAB-3833-45360AE63283}"/>
          </ac:spMkLst>
        </pc:spChg>
        <pc:spChg chg="add mod">
          <ac:chgData name="Greg McCulloch" userId="2cadc7f2-c02a-498c-a0c2-2481fc77620f" providerId="ADAL" clId="{EA690A83-A175-4CFC-8036-8867C07BECCA}" dt="2023-10-03T16:52:48.223" v="51"/>
          <ac:spMkLst>
            <pc:docMk/>
            <pc:sldMk cId="656298485" sldId="371"/>
            <ac:spMk id="6" creationId="{BCF44559-92B2-3B48-46CB-8527E8BA395D}"/>
          </ac:spMkLst>
        </pc:spChg>
      </pc:sldChg>
      <pc:sldChg chg="addSp delSp modSp add mod">
        <pc:chgData name="Greg McCulloch" userId="2cadc7f2-c02a-498c-a0c2-2481fc77620f" providerId="ADAL" clId="{EA690A83-A175-4CFC-8036-8867C07BECCA}" dt="2023-10-03T16:53:15.144" v="55" actId="1076"/>
        <pc:sldMkLst>
          <pc:docMk/>
          <pc:sldMk cId="585653272" sldId="372"/>
        </pc:sldMkLst>
        <pc:spChg chg="del">
          <ac:chgData name="Greg McCulloch" userId="2cadc7f2-c02a-498c-a0c2-2481fc77620f" providerId="ADAL" clId="{EA690A83-A175-4CFC-8036-8867C07BECCA}" dt="2023-10-03T16:52:34.026" v="49" actId="478"/>
          <ac:spMkLst>
            <pc:docMk/>
            <pc:sldMk cId="585653272" sldId="372"/>
            <ac:spMk id="3" creationId="{00000000-0000-0000-0000-000000000000}"/>
          </ac:spMkLst>
        </pc:spChg>
        <pc:spChg chg="mod">
          <ac:chgData name="Greg McCulloch" userId="2cadc7f2-c02a-498c-a0c2-2481fc77620f" providerId="ADAL" clId="{EA690A83-A175-4CFC-8036-8867C07BECCA}" dt="2023-10-03T16:53:15.144" v="55" actId="1076"/>
          <ac:spMkLst>
            <pc:docMk/>
            <pc:sldMk cId="585653272" sldId="372"/>
            <ac:spMk id="4" creationId="{00000000-0000-0000-0000-000000000000}"/>
          </ac:spMkLst>
        </pc:spChg>
        <pc:spChg chg="add del mod">
          <ac:chgData name="Greg McCulloch" userId="2cadc7f2-c02a-498c-a0c2-2481fc77620f" providerId="ADAL" clId="{EA690A83-A175-4CFC-8036-8867C07BECCA}" dt="2023-10-03T16:52:40.385" v="50" actId="478"/>
          <ac:spMkLst>
            <pc:docMk/>
            <pc:sldMk cId="585653272" sldId="372"/>
            <ac:spMk id="5" creationId="{D1E74B14-5880-7227-C9B5-1F49533C448B}"/>
          </ac:spMkLst>
        </pc:spChg>
        <pc:spChg chg="add mod">
          <ac:chgData name="Greg McCulloch" userId="2cadc7f2-c02a-498c-a0c2-2481fc77620f" providerId="ADAL" clId="{EA690A83-A175-4CFC-8036-8867C07BECCA}" dt="2023-10-03T16:53:08.978" v="54"/>
          <ac:spMkLst>
            <pc:docMk/>
            <pc:sldMk cId="585653272" sldId="372"/>
            <ac:spMk id="6" creationId="{C508CD9E-FD0E-3145-D449-4680CFFA4DB1}"/>
          </ac:spMkLst>
        </pc:spChg>
      </pc:sldChg>
      <pc:sldChg chg="addSp delSp modSp add mod modTransition modAnim">
        <pc:chgData name="Greg McCulloch" userId="2cadc7f2-c02a-498c-a0c2-2481fc77620f" providerId="ADAL" clId="{EA690A83-A175-4CFC-8036-8867C07BECCA}" dt="2023-10-08T07:19:00.137" v="207"/>
        <pc:sldMkLst>
          <pc:docMk/>
          <pc:sldMk cId="2876012482" sldId="373"/>
        </pc:sldMkLst>
        <pc:picChg chg="add mod">
          <ac:chgData name="Greg McCulloch" userId="2cadc7f2-c02a-498c-a0c2-2481fc77620f" providerId="ADAL" clId="{EA690A83-A175-4CFC-8036-8867C07BECCA}" dt="2023-10-03T17:43:48.247" v="142" actId="14100"/>
          <ac:picMkLst>
            <pc:docMk/>
            <pc:sldMk cId="2876012482" sldId="373"/>
            <ac:picMk id="2" creationId="{94EF162E-FBF6-F8BF-C9D4-94387BB4C2BD}"/>
          </ac:picMkLst>
        </pc:picChg>
        <pc:picChg chg="del">
          <ac:chgData name="Greg McCulloch" userId="2cadc7f2-c02a-498c-a0c2-2481fc77620f" providerId="ADAL" clId="{EA690A83-A175-4CFC-8036-8867C07BECCA}" dt="2023-10-03T17:38:07.074" v="135" actId="478"/>
          <ac:picMkLst>
            <pc:docMk/>
            <pc:sldMk cId="2876012482" sldId="373"/>
            <ac:picMk id="5" creationId="{C7FA7617-4E23-21AA-84D7-1FD123B22C97}"/>
          </ac:picMkLst>
        </pc:picChg>
      </pc:sldChg>
      <pc:sldChg chg="addSp delSp modSp add mod modTransition delAnim modAnim">
        <pc:chgData name="Greg McCulloch" userId="2cadc7f2-c02a-498c-a0c2-2481fc77620f" providerId="ADAL" clId="{EA690A83-A175-4CFC-8036-8867C07BECCA}" dt="2023-10-08T07:19:18.412" v="208"/>
        <pc:sldMkLst>
          <pc:docMk/>
          <pc:sldMk cId="1188111083" sldId="374"/>
        </pc:sldMkLst>
        <pc:picChg chg="add del mod">
          <ac:chgData name="Greg McCulloch" userId="2cadc7f2-c02a-498c-a0c2-2481fc77620f" providerId="ADAL" clId="{EA690A83-A175-4CFC-8036-8867C07BECCA}" dt="2023-10-03T17:46:27.831" v="145" actId="478"/>
          <ac:picMkLst>
            <pc:docMk/>
            <pc:sldMk cId="1188111083" sldId="374"/>
            <ac:picMk id="2" creationId="{12ECBA9D-EF48-EF54-99D3-ED135C08DC2C}"/>
          </ac:picMkLst>
        </pc:picChg>
        <pc:picChg chg="add mod">
          <ac:chgData name="Greg McCulloch" userId="2cadc7f2-c02a-498c-a0c2-2481fc77620f" providerId="ADAL" clId="{EA690A83-A175-4CFC-8036-8867C07BECCA}" dt="2023-10-03T17:47:02.941" v="151" actId="14100"/>
          <ac:picMkLst>
            <pc:docMk/>
            <pc:sldMk cId="1188111083" sldId="374"/>
            <ac:picMk id="4" creationId="{1428DFCA-380A-F5DD-7345-A25E88BF15F4}"/>
          </ac:picMkLst>
        </pc:picChg>
        <pc:picChg chg="del">
          <ac:chgData name="Greg McCulloch" userId="2cadc7f2-c02a-498c-a0c2-2481fc77620f" providerId="ADAL" clId="{EA690A83-A175-4CFC-8036-8867C07BECCA}" dt="2023-10-03T17:45:59.942" v="143" actId="478"/>
          <ac:picMkLst>
            <pc:docMk/>
            <pc:sldMk cId="1188111083" sldId="374"/>
            <ac:picMk id="5" creationId="{C7FA7617-4E23-21AA-84D7-1FD123B22C97}"/>
          </ac:picMkLst>
        </pc:picChg>
      </pc:sldChg>
      <pc:sldChg chg="addSp delSp modSp add mod modTransition delAnim modAnim">
        <pc:chgData name="Greg McCulloch" userId="2cadc7f2-c02a-498c-a0c2-2481fc77620f" providerId="ADAL" clId="{EA690A83-A175-4CFC-8036-8867C07BECCA}" dt="2023-10-08T07:19:34.695" v="209"/>
        <pc:sldMkLst>
          <pc:docMk/>
          <pc:sldMk cId="2047045509" sldId="375"/>
        </pc:sldMkLst>
        <pc:picChg chg="add mod">
          <ac:chgData name="Greg McCulloch" userId="2cadc7f2-c02a-498c-a0c2-2481fc77620f" providerId="ADAL" clId="{EA690A83-A175-4CFC-8036-8867C07BECCA}" dt="2023-10-03T17:48:01.199" v="158" actId="14100"/>
          <ac:picMkLst>
            <pc:docMk/>
            <pc:sldMk cId="2047045509" sldId="375"/>
            <ac:picMk id="2" creationId="{7A35E788-A3B6-A543-55DA-4CCFAD80E217}"/>
          </ac:picMkLst>
        </pc:picChg>
        <pc:picChg chg="del">
          <ac:chgData name="Greg McCulloch" userId="2cadc7f2-c02a-498c-a0c2-2481fc77620f" providerId="ADAL" clId="{EA690A83-A175-4CFC-8036-8867C07BECCA}" dt="2023-10-03T17:47:12.641" v="153" actId="478"/>
          <ac:picMkLst>
            <pc:docMk/>
            <pc:sldMk cId="2047045509" sldId="375"/>
            <ac:picMk id="4" creationId="{1428DFCA-380A-F5DD-7345-A25E88BF15F4}"/>
          </ac:picMkLst>
        </pc:picChg>
      </pc:sldChg>
      <pc:sldChg chg="addSp delSp modSp add mod delAnim modAnim">
        <pc:chgData name="Greg McCulloch" userId="2cadc7f2-c02a-498c-a0c2-2481fc77620f" providerId="ADAL" clId="{EA690A83-A175-4CFC-8036-8867C07BECCA}" dt="2023-10-03T17:51:06.726" v="199" actId="1037"/>
        <pc:sldMkLst>
          <pc:docMk/>
          <pc:sldMk cId="1799903779" sldId="376"/>
        </pc:sldMkLst>
        <pc:spChg chg="add mod">
          <ac:chgData name="Greg McCulloch" userId="2cadc7f2-c02a-498c-a0c2-2481fc77620f" providerId="ADAL" clId="{EA690A83-A175-4CFC-8036-8867C07BECCA}" dt="2023-10-03T17:51:06.726" v="199" actId="1037"/>
          <ac:spMkLst>
            <pc:docMk/>
            <pc:sldMk cId="1799903779" sldId="376"/>
            <ac:spMk id="6" creationId="{C370F598-196D-D94D-8330-403AAE63C649}"/>
          </ac:spMkLst>
        </pc:spChg>
        <pc:picChg chg="del">
          <ac:chgData name="Greg McCulloch" userId="2cadc7f2-c02a-498c-a0c2-2481fc77620f" providerId="ADAL" clId="{EA690A83-A175-4CFC-8036-8867C07BECCA}" dt="2023-10-03T17:48:25.974" v="160" actId="478"/>
          <ac:picMkLst>
            <pc:docMk/>
            <pc:sldMk cId="1799903779" sldId="376"/>
            <ac:picMk id="2" creationId="{7A35E788-A3B6-A543-55DA-4CCFAD80E217}"/>
          </ac:picMkLst>
        </pc:picChg>
        <pc:picChg chg="add del mod">
          <ac:chgData name="Greg McCulloch" userId="2cadc7f2-c02a-498c-a0c2-2481fc77620f" providerId="ADAL" clId="{EA690A83-A175-4CFC-8036-8867C07BECCA}" dt="2023-10-03T17:49:11.936" v="162" actId="478"/>
          <ac:picMkLst>
            <pc:docMk/>
            <pc:sldMk cId="1799903779" sldId="376"/>
            <ac:picMk id="4" creationId="{0545DC96-7819-3D4E-B7F5-DF6E48EFE1A0}"/>
          </ac:picMkLst>
        </pc:picChg>
        <pc:picChg chg="add mod">
          <ac:chgData name="Greg McCulloch" userId="2cadc7f2-c02a-498c-a0c2-2481fc77620f" providerId="ADAL" clId="{EA690A83-A175-4CFC-8036-8867C07BECCA}" dt="2023-10-03T17:49:59.561" v="169" actId="14100"/>
          <ac:picMkLst>
            <pc:docMk/>
            <pc:sldMk cId="1799903779" sldId="376"/>
            <ac:picMk id="5" creationId="{783A1D9D-5F46-82C5-616D-AD578F2992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FB5D3A6-937F-4ADA-95EE-7144A265C354}" type="datetimeFigureOut">
              <a:rPr lang="en-AU" smtClean="0"/>
              <a:t>8/10/2023</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660EE6B-3003-45BE-8D89-C76BECD0F97A}" type="slidenum">
              <a:rPr lang="en-AU" smtClean="0"/>
              <a:t>‹#›</a:t>
            </a:fld>
            <a:endParaRPr lang="en-AU"/>
          </a:p>
        </p:txBody>
      </p:sp>
    </p:spTree>
    <p:extLst>
      <p:ext uri="{BB962C8B-B14F-4D97-AF65-F5344CB8AC3E}">
        <p14:creationId xmlns:p14="http://schemas.microsoft.com/office/powerpoint/2010/main" val="202538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4923" y="530809"/>
            <a:ext cx="1951989" cy="697230"/>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0D209482-9E5E-4B91-B186-E591F66FC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65EBBF52-B642-4383-88B8-D4A4CAE24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descr="Logo&#10;&#10;Description automatically generated">
            <a:extLst>
              <a:ext uri="{FF2B5EF4-FFF2-40B4-BE49-F238E27FC236}">
                <a16:creationId xmlns:a16="http://schemas.microsoft.com/office/drawing/2014/main" id="{05BDAEFF-0A42-463C-A31F-252B5A9270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3" name="Picture 12" descr="Logo&#10;&#10;Description automatically generated">
            <a:extLst>
              <a:ext uri="{FF2B5EF4-FFF2-40B4-BE49-F238E27FC236}">
                <a16:creationId xmlns:a16="http://schemas.microsoft.com/office/drawing/2014/main" id="{6D6B9875-4DB7-41AF-8FE2-68308B8B0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descr="Logo&#10;&#10;Description automatically generated">
            <a:extLst>
              <a:ext uri="{FF2B5EF4-FFF2-40B4-BE49-F238E27FC236}">
                <a16:creationId xmlns:a16="http://schemas.microsoft.com/office/drawing/2014/main" id="{43F2C513-3917-4E47-873F-058D4EBA4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669408" y="0"/>
            <a:ext cx="5522591" cy="2080373"/>
          </a:xfrm>
          <a:prstGeom prst="rect">
            <a:avLst/>
          </a:prstGeom>
        </p:spPr>
      </p:pic>
      <p:sp>
        <p:nvSpPr>
          <p:cNvPr id="2" name="Holder 2"/>
          <p:cNvSpPr>
            <a:spLocks noGrp="1"/>
          </p:cNvSpPr>
          <p:nvPr>
            <p:ph type="title"/>
          </p:nvPr>
        </p:nvSpPr>
        <p:spPr>
          <a:xfrm>
            <a:off x="934923" y="535939"/>
            <a:ext cx="5648959" cy="983615"/>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a:xfrm>
            <a:off x="1498218" y="1954530"/>
            <a:ext cx="9195562" cy="3176270"/>
          </a:xfrm>
          <a:prstGeom prst="rect">
            <a:avLst/>
          </a:prstGeom>
        </p:spPr>
        <p:txBody>
          <a:bodyPr wrap="square" lIns="0" tIns="0" rIns="0" bIns="0">
            <a:spAutoFit/>
          </a:bodyPr>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 y="-6350"/>
            <a:ext cx="12188825" cy="686435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6350">
              <a:solidFill>
                <a:srgbClr val="4471C4"/>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309359" y="0"/>
              <a:ext cx="5882640" cy="2235708"/>
            </a:xfrm>
            <a:prstGeom prst="rect">
              <a:avLst/>
            </a:prstGeom>
          </p:spPr>
        </p:pic>
        <p:pic>
          <p:nvPicPr>
            <p:cNvPr id="6" name="object 6"/>
            <p:cNvPicPr/>
            <p:nvPr/>
          </p:nvPicPr>
          <p:blipFill rotWithShape="1">
            <a:blip r:embed="rId4" cstate="print"/>
            <a:srcRect r="651"/>
            <a:stretch/>
          </p:blipFill>
          <p:spPr>
            <a:xfrm>
              <a:off x="0" y="0"/>
              <a:ext cx="12112625" cy="6857997"/>
            </a:xfrm>
            <a:prstGeom prst="rect">
              <a:avLst/>
            </a:prstGeom>
          </p:spPr>
        </p:pic>
      </p:grpSp>
      <p:pic>
        <p:nvPicPr>
          <p:cNvPr id="11" name="Picture 10" descr="Diagram&#10;&#10;Description automatically generated with medium confidence">
            <a:extLst>
              <a:ext uri="{FF2B5EF4-FFF2-40B4-BE49-F238E27FC236}">
                <a16:creationId xmlns:a16="http://schemas.microsoft.com/office/drawing/2014/main" id="{738C2D62-2CFE-4363-A125-B55F701B6A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39" r="48053"/>
          <a:stretch/>
        </p:blipFill>
        <p:spPr>
          <a:xfrm rot="5400000">
            <a:off x="2857500" y="640149"/>
            <a:ext cx="3657600" cy="830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object 7"/>
          <p:cNvSpPr txBox="1">
            <a:spLocks noGrp="1"/>
          </p:cNvSpPr>
          <p:nvPr>
            <p:ph type="title"/>
          </p:nvPr>
        </p:nvSpPr>
        <p:spPr>
          <a:xfrm>
            <a:off x="3175" y="1576240"/>
            <a:ext cx="12188825" cy="850874"/>
          </a:xfrm>
          <a:prstGeom prst="rect">
            <a:avLst/>
          </a:prstGeom>
        </p:spPr>
        <p:txBody>
          <a:bodyPr vert="horz" wrap="square" lIns="0" tIns="106045" rIns="0" bIns="0" rtlCol="0">
            <a:spAutoFit/>
          </a:bodyPr>
          <a:lstStyle/>
          <a:p>
            <a:pPr marL="12065" marR="5080" indent="2540" algn="ctr">
              <a:lnSpc>
                <a:spcPts val="5830"/>
              </a:lnSpc>
              <a:spcBef>
                <a:spcPts val="835"/>
              </a:spcBef>
            </a:pPr>
            <a:r>
              <a:rPr lang="en-AU" sz="5400" dirty="0">
                <a:solidFill>
                  <a:srgbClr val="2E5496"/>
                </a:solidFill>
              </a:rPr>
              <a:t>Rule of the Week</a:t>
            </a:r>
            <a:endParaRPr sz="5400" dirty="0"/>
          </a:p>
        </p:txBody>
      </p:sp>
      <p:pic>
        <p:nvPicPr>
          <p:cNvPr id="9" name="Picture 8" descr="Logo&#10;&#10;Description automatically generated">
            <a:extLst>
              <a:ext uri="{FF2B5EF4-FFF2-40B4-BE49-F238E27FC236}">
                <a16:creationId xmlns:a16="http://schemas.microsoft.com/office/drawing/2014/main" id="{1DAE58CC-15E6-4337-8C03-DBF88D28F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5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44102" y="990600"/>
            <a:ext cx="10223898" cy="1367682"/>
          </a:xfrm>
          <a:prstGeom prst="rect">
            <a:avLst/>
          </a:prstGeom>
        </p:spPr>
        <p:txBody>
          <a:bodyPr vert="horz" wrap="square" lIns="0" tIns="13335" rIns="0" bIns="0" rtlCol="0">
            <a:spAutoFit/>
          </a:bodyPr>
          <a:lstStyle/>
          <a:p>
            <a:pPr marL="1441450" indent="-1428750">
              <a:lnSpc>
                <a:spcPct val="100000"/>
              </a:lnSpc>
              <a:spcBef>
                <a:spcPts val="105"/>
              </a:spcBef>
            </a:pPr>
            <a:r>
              <a:rPr lang="en-AU" dirty="0"/>
              <a:t>9.19	Players must not trap or hold the ball against the side-boards.</a:t>
            </a:r>
            <a:endParaRPr dirty="0"/>
          </a:p>
        </p:txBody>
      </p:sp>
      <p:sp>
        <p:nvSpPr>
          <p:cNvPr id="4" name="object 4"/>
          <p:cNvSpPr txBox="1"/>
          <p:nvPr/>
        </p:nvSpPr>
        <p:spPr>
          <a:xfrm>
            <a:off x="825102" y="2057166"/>
            <a:ext cx="10223898" cy="3353034"/>
          </a:xfrm>
          <a:prstGeom prst="rect">
            <a:avLst/>
          </a:prstGeom>
        </p:spPr>
        <p:txBody>
          <a:bodyPr vert="horz" wrap="square" lIns="0" tIns="12700" rIns="0" bIns="0" rtlCol="0">
            <a:spAutoFit/>
          </a:bodyPr>
          <a:lstStyle/>
          <a:p>
            <a:pPr marL="12700" marR="5080" algn="just">
              <a:lnSpc>
                <a:spcPct val="131000"/>
              </a:lnSpc>
              <a:spcBef>
                <a:spcPts val="100"/>
              </a:spcBef>
            </a:pPr>
            <a:endParaRPr lang="en-AU" sz="2800" spc="-5" dirty="0">
              <a:solidFill>
                <a:srgbClr val="2E5496"/>
              </a:solidFill>
              <a:latin typeface="Arial MT"/>
              <a:cs typeface="Arial MT"/>
            </a:endParaRPr>
          </a:p>
          <a:p>
            <a:pPr marL="12700" marR="5080" algn="just">
              <a:lnSpc>
                <a:spcPct val="131000"/>
              </a:lnSpc>
              <a:spcBef>
                <a:spcPts val="100"/>
              </a:spcBef>
            </a:pPr>
            <a:r>
              <a:rPr lang="en-AU" sz="2800" spc="-5" dirty="0">
                <a:solidFill>
                  <a:srgbClr val="2E5496"/>
                </a:solidFill>
                <a:latin typeface="Arial MT"/>
                <a:cs typeface="Arial MT"/>
              </a:rPr>
              <a:t>Players must not trap or hold the ball against the side-boards. A player in possession of the ball may not be ‘trapped’ either in the corner of the pitch or against the side boards by opponents with their sticks flat on the floor. Opponents must leave an outlet of reasonable size through which the ball may be played.</a:t>
            </a:r>
          </a:p>
        </p:txBody>
      </p:sp>
    </p:spTree>
    <p:extLst>
      <p:ext uri="{BB962C8B-B14F-4D97-AF65-F5344CB8AC3E}">
        <p14:creationId xmlns:p14="http://schemas.microsoft.com/office/powerpoint/2010/main" val="113732073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4051" y="2534565"/>
            <a:ext cx="10223898" cy="3648115"/>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Umpires should recognise and interrupt play, with a bully re-start, when the ball is either trapped between players’ sticks or becomes unintentionally trapped against the side boards.</a:t>
            </a:r>
          </a:p>
          <a:p>
            <a:pPr marL="12700" marR="5080" algn="just">
              <a:lnSpc>
                <a:spcPct val="131000"/>
              </a:lnSpc>
              <a:spcBef>
                <a:spcPts val="100"/>
              </a:spcBef>
            </a:pPr>
            <a:endParaRPr lang="en-AU" sz="1400" spc="-5" dirty="0">
              <a:solidFill>
                <a:srgbClr val="2E5496"/>
              </a:solidFill>
              <a:latin typeface="Arial MT"/>
              <a:cs typeface="Arial MT"/>
            </a:endParaRPr>
          </a:p>
          <a:p>
            <a:pPr marL="12700" marR="5080" algn="just">
              <a:lnSpc>
                <a:spcPct val="131000"/>
              </a:lnSpc>
              <a:spcBef>
                <a:spcPts val="100"/>
              </a:spcBef>
            </a:pPr>
            <a:r>
              <a:rPr lang="en-AU" sz="2800" spc="-5" dirty="0">
                <a:solidFill>
                  <a:srgbClr val="2E5496"/>
                </a:solidFill>
                <a:latin typeface="Arial MT"/>
                <a:cs typeface="Arial MT"/>
              </a:rPr>
              <a:t>Repeated instances of players trapping or holding the ball against the side-boards should be viewed as an intentional offence and penalised accordingly.</a:t>
            </a:r>
          </a:p>
        </p:txBody>
      </p:sp>
      <p:sp>
        <p:nvSpPr>
          <p:cNvPr id="6" name="object 3">
            <a:extLst>
              <a:ext uri="{FF2B5EF4-FFF2-40B4-BE49-F238E27FC236}">
                <a16:creationId xmlns:a16="http://schemas.microsoft.com/office/drawing/2014/main" id="{BCF44559-92B2-3B48-46CB-8527E8BA395D}"/>
              </a:ext>
            </a:extLst>
          </p:cNvPr>
          <p:cNvSpPr txBox="1">
            <a:spLocks noGrp="1"/>
          </p:cNvSpPr>
          <p:nvPr>
            <p:ph type="title"/>
          </p:nvPr>
        </p:nvSpPr>
        <p:spPr>
          <a:xfrm>
            <a:off x="444102" y="990600"/>
            <a:ext cx="10223898" cy="1367682"/>
          </a:xfrm>
          <a:prstGeom prst="rect">
            <a:avLst/>
          </a:prstGeom>
        </p:spPr>
        <p:txBody>
          <a:bodyPr vert="horz" wrap="square" lIns="0" tIns="13335" rIns="0" bIns="0" rtlCol="0">
            <a:spAutoFit/>
          </a:bodyPr>
          <a:lstStyle/>
          <a:p>
            <a:pPr marL="1441450" indent="-1428750">
              <a:lnSpc>
                <a:spcPct val="100000"/>
              </a:lnSpc>
              <a:spcBef>
                <a:spcPts val="105"/>
              </a:spcBef>
            </a:pPr>
            <a:r>
              <a:rPr lang="en-AU" dirty="0"/>
              <a:t>9.19	Players must not trap or hold the ball against the side-boards.</a:t>
            </a:r>
            <a:endParaRPr dirty="0"/>
          </a:p>
        </p:txBody>
      </p:sp>
    </p:spTree>
    <p:extLst>
      <p:ext uri="{BB962C8B-B14F-4D97-AF65-F5344CB8AC3E}">
        <p14:creationId xmlns:p14="http://schemas.microsoft.com/office/powerpoint/2010/main" val="65629848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4051" y="2605569"/>
            <a:ext cx="10223898" cy="1646861"/>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Similarly, players who deliberately aim to trap the ball between their and an opponent’s stick should be penalised and not rewarded with a bully.</a:t>
            </a:r>
          </a:p>
        </p:txBody>
      </p:sp>
      <p:sp>
        <p:nvSpPr>
          <p:cNvPr id="6" name="object 3">
            <a:extLst>
              <a:ext uri="{FF2B5EF4-FFF2-40B4-BE49-F238E27FC236}">
                <a16:creationId xmlns:a16="http://schemas.microsoft.com/office/drawing/2014/main" id="{C508CD9E-FD0E-3145-D449-4680CFFA4DB1}"/>
              </a:ext>
            </a:extLst>
          </p:cNvPr>
          <p:cNvSpPr txBox="1">
            <a:spLocks noGrp="1"/>
          </p:cNvSpPr>
          <p:nvPr>
            <p:ph type="title"/>
          </p:nvPr>
        </p:nvSpPr>
        <p:spPr>
          <a:xfrm>
            <a:off x="444102" y="990600"/>
            <a:ext cx="10223898" cy="1367682"/>
          </a:xfrm>
          <a:prstGeom prst="rect">
            <a:avLst/>
          </a:prstGeom>
        </p:spPr>
        <p:txBody>
          <a:bodyPr vert="horz" wrap="square" lIns="0" tIns="13335" rIns="0" bIns="0" rtlCol="0">
            <a:spAutoFit/>
          </a:bodyPr>
          <a:lstStyle/>
          <a:p>
            <a:pPr marL="1441450" indent="-1428750">
              <a:lnSpc>
                <a:spcPct val="100000"/>
              </a:lnSpc>
              <a:spcBef>
                <a:spcPts val="105"/>
              </a:spcBef>
            </a:pPr>
            <a:r>
              <a:rPr lang="en-AU" dirty="0"/>
              <a:t>9.19	Players must not trap or hold the ball against the side-boards.</a:t>
            </a:r>
            <a:endParaRPr dirty="0"/>
          </a:p>
        </p:txBody>
      </p:sp>
    </p:spTree>
    <p:extLst>
      <p:ext uri="{BB962C8B-B14F-4D97-AF65-F5344CB8AC3E}">
        <p14:creationId xmlns:p14="http://schemas.microsoft.com/office/powerpoint/2010/main" val="58565327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Trapping - Channels</a:t>
            </a:r>
            <a:endParaRPr dirty="0"/>
          </a:p>
        </p:txBody>
      </p:sp>
      <p:pic>
        <p:nvPicPr>
          <p:cNvPr id="5" name="Picture 4">
            <a:extLst>
              <a:ext uri="{FF2B5EF4-FFF2-40B4-BE49-F238E27FC236}">
                <a16:creationId xmlns:a16="http://schemas.microsoft.com/office/drawing/2014/main" id="{C7FA7617-4E23-21AA-84D7-1FD123B22C97}"/>
              </a:ext>
            </a:extLst>
          </p:cNvPr>
          <p:cNvPicPr>
            <a:picLocks noChangeAspect="1"/>
          </p:cNvPicPr>
          <p:nvPr/>
        </p:nvPicPr>
        <p:blipFill>
          <a:blip r:embed="rId2"/>
          <a:stretch>
            <a:fillRect/>
          </a:stretch>
        </p:blipFill>
        <p:spPr>
          <a:xfrm>
            <a:off x="3875" y="1219200"/>
            <a:ext cx="12192000" cy="5611678"/>
          </a:xfrm>
          <a:prstGeom prst="rect">
            <a:avLst/>
          </a:prstGeom>
        </p:spPr>
      </p:pic>
    </p:spTree>
    <p:extLst>
      <p:ext uri="{BB962C8B-B14F-4D97-AF65-F5344CB8AC3E}">
        <p14:creationId xmlns:p14="http://schemas.microsoft.com/office/powerpoint/2010/main" val="1485137294"/>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Trapping - Channels</a:t>
            </a:r>
            <a:endParaRPr dirty="0"/>
          </a:p>
        </p:txBody>
      </p:sp>
      <p:pic>
        <p:nvPicPr>
          <p:cNvPr id="2" name="media15">
            <a:hlinkClick r:id="" action="ppaction://media"/>
            <a:extLst>
              <a:ext uri="{FF2B5EF4-FFF2-40B4-BE49-F238E27FC236}">
                <a16:creationId xmlns:a16="http://schemas.microsoft.com/office/drawing/2014/main" id="{94EF162E-FBF6-F8BF-C9D4-94387BB4C2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95400"/>
            <a:ext cx="12192000" cy="5576455"/>
          </a:xfrm>
          <a:prstGeom prst="rect">
            <a:avLst/>
          </a:prstGeom>
        </p:spPr>
      </p:pic>
    </p:spTree>
    <p:extLst>
      <p:ext uri="{BB962C8B-B14F-4D97-AF65-F5344CB8AC3E}">
        <p14:creationId xmlns:p14="http://schemas.microsoft.com/office/powerpoint/2010/main" val="2876012482"/>
      </p:ext>
    </p:extLst>
  </p:cSld>
  <p:clrMapOvr>
    <a:masterClrMapping/>
  </p:clrMapOvr>
  <mc:AlternateContent xmlns:mc="http://schemas.openxmlformats.org/markup-compatibility/2006">
    <mc:Choice xmlns:p14="http://schemas.microsoft.com/office/powerpoint/2010/main" Requires="p14">
      <p:transition spd="slow" p14:dur="2000" advClick="0" advTm="9000"/>
    </mc:Choice>
    <mc:Fallback>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Trapping - Channels</a:t>
            </a:r>
            <a:endParaRPr dirty="0"/>
          </a:p>
        </p:txBody>
      </p:sp>
      <p:pic>
        <p:nvPicPr>
          <p:cNvPr id="4" name="media16">
            <a:hlinkClick r:id="" action="ppaction://media"/>
            <a:extLst>
              <a:ext uri="{FF2B5EF4-FFF2-40B4-BE49-F238E27FC236}">
                <a16:creationId xmlns:a16="http://schemas.microsoft.com/office/drawing/2014/main" id="{1428DFCA-380A-F5DD-7345-A25E88BF15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1600"/>
            <a:ext cx="12192000" cy="5486400"/>
          </a:xfrm>
          <a:prstGeom prst="rect">
            <a:avLst/>
          </a:prstGeom>
        </p:spPr>
      </p:pic>
    </p:spTree>
    <p:extLst>
      <p:ext uri="{BB962C8B-B14F-4D97-AF65-F5344CB8AC3E}">
        <p14:creationId xmlns:p14="http://schemas.microsoft.com/office/powerpoint/2010/main" val="1188111083"/>
      </p:ext>
    </p:extLst>
  </p:cSld>
  <p:clrMapOvr>
    <a:masterClrMapping/>
  </p:clrMapOvr>
  <mc:AlternateContent xmlns:mc="http://schemas.openxmlformats.org/markup-compatibility/2006">
    <mc:Choice xmlns:p14="http://schemas.microsoft.com/office/powerpoint/2010/main" Requires="p14">
      <p:transition spd="slow" p14:dur="2000" advClick="0" advTm="55000"/>
    </mc:Choice>
    <mc:Fallback>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Trapping - Channels</a:t>
            </a:r>
            <a:endParaRPr dirty="0"/>
          </a:p>
        </p:txBody>
      </p:sp>
      <p:pic>
        <p:nvPicPr>
          <p:cNvPr id="2" name="media17">
            <a:hlinkClick r:id="" action="ppaction://media"/>
            <a:extLst>
              <a:ext uri="{FF2B5EF4-FFF2-40B4-BE49-F238E27FC236}">
                <a16:creationId xmlns:a16="http://schemas.microsoft.com/office/drawing/2014/main" id="{7A35E788-A3B6-A543-55DA-4CCFAD80E2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50169"/>
            <a:ext cx="12192000" cy="5507831"/>
          </a:xfrm>
          <a:prstGeom prst="rect">
            <a:avLst/>
          </a:prstGeom>
        </p:spPr>
      </p:pic>
    </p:spTree>
    <p:extLst>
      <p:ext uri="{BB962C8B-B14F-4D97-AF65-F5344CB8AC3E}">
        <p14:creationId xmlns:p14="http://schemas.microsoft.com/office/powerpoint/2010/main" val="2047045509"/>
      </p:ext>
    </p:extLst>
  </p:cSld>
  <p:clrMapOvr>
    <a:masterClrMapping/>
  </p:clrMapOvr>
  <mc:AlternateContent xmlns:mc="http://schemas.openxmlformats.org/markup-compatibility/2006">
    <mc:Choice xmlns:p14="http://schemas.microsoft.com/office/powerpoint/2010/main" Requires="p14">
      <p:transition spd="slow" p14:dur="2000" advClick="0" advTm="39000"/>
    </mc:Choice>
    <mc:Fallback>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Trapping - Channels</a:t>
            </a:r>
            <a:endParaRPr dirty="0"/>
          </a:p>
        </p:txBody>
      </p:sp>
      <p:pic>
        <p:nvPicPr>
          <p:cNvPr id="5" name="media18">
            <a:hlinkClick r:id="" action="ppaction://media"/>
            <a:extLst>
              <a:ext uri="{FF2B5EF4-FFF2-40B4-BE49-F238E27FC236}">
                <a16:creationId xmlns:a16="http://schemas.microsoft.com/office/drawing/2014/main" id="{783A1D9D-5F46-82C5-616D-AD578F2992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1601"/>
            <a:ext cx="12192000" cy="5486400"/>
          </a:xfrm>
          <a:prstGeom prst="rect">
            <a:avLst/>
          </a:prstGeom>
        </p:spPr>
      </p:pic>
      <p:sp>
        <p:nvSpPr>
          <p:cNvPr id="6" name="object 4">
            <a:extLst>
              <a:ext uri="{FF2B5EF4-FFF2-40B4-BE49-F238E27FC236}">
                <a16:creationId xmlns:a16="http://schemas.microsoft.com/office/drawing/2014/main" id="{C370F598-196D-D94D-8330-403AAE63C649}"/>
              </a:ext>
            </a:extLst>
          </p:cNvPr>
          <p:cNvSpPr txBox="1"/>
          <p:nvPr/>
        </p:nvSpPr>
        <p:spPr>
          <a:xfrm>
            <a:off x="914400" y="853639"/>
            <a:ext cx="5340549" cy="517962"/>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No Outlet = Penalty Corner</a:t>
            </a:r>
          </a:p>
        </p:txBody>
      </p:sp>
    </p:spTree>
    <p:extLst>
      <p:ext uri="{BB962C8B-B14F-4D97-AF65-F5344CB8AC3E}">
        <p14:creationId xmlns:p14="http://schemas.microsoft.com/office/powerpoint/2010/main" val="1799903779"/>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2653</TotalTime>
  <Words>209</Words>
  <Application>Microsoft Office PowerPoint</Application>
  <PresentationFormat>Widescreen</PresentationFormat>
  <Paragraphs>16</Paragraphs>
  <Slides>9</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Arial MT</vt:lpstr>
      <vt:lpstr>Calibri</vt:lpstr>
      <vt:lpstr>Office Theme</vt:lpstr>
      <vt:lpstr>Rule of the Week</vt:lpstr>
      <vt:lpstr>9.19 Players must not trap or hold the ball against the side-boards.</vt:lpstr>
      <vt:lpstr>9.19 Players must not trap or hold the ball against the side-boards.</vt:lpstr>
      <vt:lpstr>9.19 Players must not trap or hold the ball against the side-boards.</vt:lpstr>
      <vt:lpstr>Trapping - Channels</vt:lpstr>
      <vt:lpstr>Trapping - Channels</vt:lpstr>
      <vt:lpstr>Trapping - Channels</vt:lpstr>
      <vt:lpstr>Trapping - Channels</vt:lpstr>
      <vt:lpstr>Trapping - Channels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Hunnaball</dc:creator>
  <cp:lastModifiedBy>Greg McCulloch</cp:lastModifiedBy>
  <cp:revision>49</cp:revision>
  <dcterms:created xsi:type="dcterms:W3CDTF">2022-08-20T07:06:33Z</dcterms:created>
  <dcterms:modified xsi:type="dcterms:W3CDTF">2023-10-08T07:20:51Z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2021-03-13T00:00:00Z</vt:filetime>
  </property>
  <property fmtid="{D5CDD505-2E9C-101B-9397-08002B2CF9AE}" pid="3" name="Creator">
    <vt:lpwstr>Microsoft® PowerPoint® for Office 365</vt:lpwstr>
  </property>
  <property fmtid="{D5CDD505-2E9C-101B-9397-08002B2CF9AE}" pid="4" name="LastSaved">
    <vt:filetime>2022-08-20T00:00:00Z</vt:filetime>
  </property>
</Properties>
</file>