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369" r:id="rId3"/>
    <p:sldId id="371" r:id="rId4"/>
    <p:sldId id="372" r:id="rId5"/>
    <p:sldId id="374" r:id="rId6"/>
    <p:sldId id="375" r:id="rId7"/>
    <p:sldId id="378" r:id="rId8"/>
    <p:sldId id="370" r:id="rId9"/>
    <p:sldId id="364" r:id="rId10"/>
    <p:sldId id="376" r:id="rId11"/>
    <p:sldId id="377" r:id="rId1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CB932-0666-43CA-978B-18767CA91FDA}" v="17" dt="2023-10-08T07:13:31.45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p:cViewPr varScale="1">
        <p:scale>
          <a:sx n="104" d="100"/>
          <a:sy n="104" d="100"/>
        </p:scale>
        <p:origin x="75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McCulloch" userId="2cadc7f2-c02a-498c-a0c2-2481fc77620f" providerId="ADAL" clId="{620CB932-0666-43CA-978B-18767CA91FDA}"/>
    <pc:docChg chg="undo custSel addSld delSld modSld">
      <pc:chgData name="Greg McCulloch" userId="2cadc7f2-c02a-498c-a0c2-2481fc77620f" providerId="ADAL" clId="{620CB932-0666-43CA-978B-18767CA91FDA}" dt="2023-10-08T07:13:31.457" v="723"/>
      <pc:docMkLst>
        <pc:docMk/>
      </pc:docMkLst>
      <pc:sldChg chg="addSp delSp modSp mod modTransition delAnim modAnim">
        <pc:chgData name="Greg McCulloch" userId="2cadc7f2-c02a-498c-a0c2-2481fc77620f" providerId="ADAL" clId="{620CB932-0666-43CA-978B-18767CA91FDA}" dt="2023-10-08T07:13:31.457" v="723"/>
        <pc:sldMkLst>
          <pc:docMk/>
          <pc:sldMk cId="1485137294" sldId="364"/>
        </pc:sldMkLst>
        <pc:spChg chg="mod">
          <ac:chgData name="Greg McCulloch" userId="2cadc7f2-c02a-498c-a0c2-2481fc77620f" providerId="ADAL" clId="{620CB932-0666-43CA-978B-18767CA91FDA}" dt="2023-10-03T17:19:46.483" v="161" actId="20577"/>
          <ac:spMkLst>
            <pc:docMk/>
            <pc:sldMk cId="1485137294" sldId="364"/>
            <ac:spMk id="3" creationId="{00000000-0000-0000-0000-000000000000}"/>
          </ac:spMkLst>
        </pc:spChg>
        <pc:picChg chg="del mod">
          <ac:chgData name="Greg McCulloch" userId="2cadc7f2-c02a-498c-a0c2-2481fc77620f" providerId="ADAL" clId="{620CB932-0666-43CA-978B-18767CA91FDA}" dt="2023-10-03T17:19:48.920" v="163" actId="478"/>
          <ac:picMkLst>
            <pc:docMk/>
            <pc:sldMk cId="1485137294" sldId="364"/>
            <ac:picMk id="2" creationId="{7668D04D-10CA-AB27-AF59-758694831612}"/>
          </ac:picMkLst>
        </pc:picChg>
        <pc:picChg chg="add mod">
          <ac:chgData name="Greg McCulloch" userId="2cadc7f2-c02a-498c-a0c2-2481fc77620f" providerId="ADAL" clId="{620CB932-0666-43CA-978B-18767CA91FDA}" dt="2023-10-03T17:20:36.881" v="170" actId="1076"/>
          <ac:picMkLst>
            <pc:docMk/>
            <pc:sldMk cId="1485137294" sldId="364"/>
            <ac:picMk id="4" creationId="{437359B5-AE9E-B1FA-190E-DB89C9D8EA7A}"/>
          </ac:picMkLst>
        </pc:picChg>
      </pc:sldChg>
      <pc:sldChg chg="modSp mod">
        <pc:chgData name="Greg McCulloch" userId="2cadc7f2-c02a-498c-a0c2-2481fc77620f" providerId="ADAL" clId="{620CB932-0666-43CA-978B-18767CA91FDA}" dt="2023-10-03T16:58:43.406" v="46" actId="179"/>
        <pc:sldMkLst>
          <pc:docMk/>
          <pc:sldMk cId="1137320735" sldId="369"/>
        </pc:sldMkLst>
        <pc:spChg chg="mod">
          <ac:chgData name="Greg McCulloch" userId="2cadc7f2-c02a-498c-a0c2-2481fc77620f" providerId="ADAL" clId="{620CB932-0666-43CA-978B-18767CA91FDA}" dt="2023-10-03T16:57:22.865" v="25" actId="123"/>
          <ac:spMkLst>
            <pc:docMk/>
            <pc:sldMk cId="1137320735" sldId="369"/>
            <ac:spMk id="3" creationId="{00000000-0000-0000-0000-000000000000}"/>
          </ac:spMkLst>
        </pc:spChg>
        <pc:spChg chg="mod">
          <ac:chgData name="Greg McCulloch" userId="2cadc7f2-c02a-498c-a0c2-2481fc77620f" providerId="ADAL" clId="{620CB932-0666-43CA-978B-18767CA91FDA}" dt="2023-10-03T16:58:43.406" v="46" actId="179"/>
          <ac:spMkLst>
            <pc:docMk/>
            <pc:sldMk cId="1137320735" sldId="369"/>
            <ac:spMk id="4" creationId="{00000000-0000-0000-0000-000000000000}"/>
          </ac:spMkLst>
        </pc:spChg>
      </pc:sldChg>
      <pc:sldChg chg="addSp delSp modSp mod modTransition delAnim modAnim">
        <pc:chgData name="Greg McCulloch" userId="2cadc7f2-c02a-498c-a0c2-2481fc77620f" providerId="ADAL" clId="{620CB932-0666-43CA-978B-18767CA91FDA}" dt="2023-10-08T07:12:15.723" v="722"/>
        <pc:sldMkLst>
          <pc:docMk/>
          <pc:sldMk cId="4124715348" sldId="370"/>
        </pc:sldMkLst>
        <pc:spChg chg="mod">
          <ac:chgData name="Greg McCulloch" userId="2cadc7f2-c02a-498c-a0c2-2481fc77620f" providerId="ADAL" clId="{620CB932-0666-43CA-978B-18767CA91FDA}" dt="2023-10-03T17:18:39.208" v="108" actId="20577"/>
          <ac:spMkLst>
            <pc:docMk/>
            <pc:sldMk cId="4124715348" sldId="370"/>
            <ac:spMk id="3" creationId="{00000000-0000-0000-0000-000000000000}"/>
          </ac:spMkLst>
        </pc:spChg>
        <pc:picChg chg="del mod">
          <ac:chgData name="Greg McCulloch" userId="2cadc7f2-c02a-498c-a0c2-2481fc77620f" providerId="ADAL" clId="{620CB932-0666-43CA-978B-18767CA91FDA}" dt="2023-10-03T17:18:42.013" v="110" actId="478"/>
          <ac:picMkLst>
            <pc:docMk/>
            <pc:sldMk cId="4124715348" sldId="370"/>
            <ac:picMk id="2" creationId="{30B46F69-C3F5-B87C-6F6C-081D6F4A4D97}"/>
          </ac:picMkLst>
        </pc:picChg>
        <pc:picChg chg="add mod">
          <ac:chgData name="Greg McCulloch" userId="2cadc7f2-c02a-498c-a0c2-2481fc77620f" providerId="ADAL" clId="{620CB932-0666-43CA-978B-18767CA91FDA}" dt="2023-10-03T17:19:13.571" v="117" actId="14100"/>
          <ac:picMkLst>
            <pc:docMk/>
            <pc:sldMk cId="4124715348" sldId="370"/>
            <ac:picMk id="4" creationId="{174CAB07-745B-0401-2E6A-79899B1B8683}"/>
          </ac:picMkLst>
        </pc:picChg>
      </pc:sldChg>
      <pc:sldChg chg="addSp delSp modSp add mod">
        <pc:chgData name="Greg McCulloch" userId="2cadc7f2-c02a-498c-a0c2-2481fc77620f" providerId="ADAL" clId="{620CB932-0666-43CA-978B-18767CA91FDA}" dt="2023-10-03T16:59:45.690" v="53"/>
        <pc:sldMkLst>
          <pc:docMk/>
          <pc:sldMk cId="455800809" sldId="371"/>
        </pc:sldMkLst>
        <pc:spChg chg="del">
          <ac:chgData name="Greg McCulloch" userId="2cadc7f2-c02a-498c-a0c2-2481fc77620f" providerId="ADAL" clId="{620CB932-0666-43CA-978B-18767CA91FDA}" dt="2023-10-03T16:59:28.129" v="49" actId="478"/>
          <ac:spMkLst>
            <pc:docMk/>
            <pc:sldMk cId="455800809" sldId="371"/>
            <ac:spMk id="3" creationId="{00000000-0000-0000-0000-000000000000}"/>
          </ac:spMkLst>
        </pc:spChg>
        <pc:spChg chg="mod">
          <ac:chgData name="Greg McCulloch" userId="2cadc7f2-c02a-498c-a0c2-2481fc77620f" providerId="ADAL" clId="{620CB932-0666-43CA-978B-18767CA91FDA}" dt="2023-10-03T16:59:15.533" v="48" actId="20577"/>
          <ac:spMkLst>
            <pc:docMk/>
            <pc:sldMk cId="455800809" sldId="371"/>
            <ac:spMk id="4" creationId="{00000000-0000-0000-0000-000000000000}"/>
          </ac:spMkLst>
        </pc:spChg>
        <pc:spChg chg="add del mod">
          <ac:chgData name="Greg McCulloch" userId="2cadc7f2-c02a-498c-a0c2-2481fc77620f" providerId="ADAL" clId="{620CB932-0666-43CA-978B-18767CA91FDA}" dt="2023-10-03T16:59:44.588" v="52" actId="478"/>
          <ac:spMkLst>
            <pc:docMk/>
            <pc:sldMk cId="455800809" sldId="371"/>
            <ac:spMk id="5" creationId="{7D3334A9-F7D6-1190-DEE8-B0BAD6788D93}"/>
          </ac:spMkLst>
        </pc:spChg>
        <pc:spChg chg="add mod">
          <ac:chgData name="Greg McCulloch" userId="2cadc7f2-c02a-498c-a0c2-2481fc77620f" providerId="ADAL" clId="{620CB932-0666-43CA-978B-18767CA91FDA}" dt="2023-10-03T16:59:45.690" v="53"/>
          <ac:spMkLst>
            <pc:docMk/>
            <pc:sldMk cId="455800809" sldId="371"/>
            <ac:spMk id="6" creationId="{91C35562-FEC4-B659-56A9-BD88C3167DBB}"/>
          </ac:spMkLst>
        </pc:spChg>
      </pc:sldChg>
      <pc:sldChg chg="addSp delSp modSp add mod">
        <pc:chgData name="Greg McCulloch" userId="2cadc7f2-c02a-498c-a0c2-2481fc77620f" providerId="ADAL" clId="{620CB932-0666-43CA-978B-18767CA91FDA}" dt="2023-10-03T17:00:36.998" v="58"/>
        <pc:sldMkLst>
          <pc:docMk/>
          <pc:sldMk cId="868918776" sldId="372"/>
        </pc:sldMkLst>
        <pc:spChg chg="del">
          <ac:chgData name="Greg McCulloch" userId="2cadc7f2-c02a-498c-a0c2-2481fc77620f" providerId="ADAL" clId="{620CB932-0666-43CA-978B-18767CA91FDA}" dt="2023-10-03T16:59:32.280" v="50" actId="478"/>
          <ac:spMkLst>
            <pc:docMk/>
            <pc:sldMk cId="868918776" sldId="372"/>
            <ac:spMk id="3" creationId="{00000000-0000-0000-0000-000000000000}"/>
          </ac:spMkLst>
        </pc:spChg>
        <pc:spChg chg="mod">
          <ac:chgData name="Greg McCulloch" userId="2cadc7f2-c02a-498c-a0c2-2481fc77620f" providerId="ADAL" clId="{620CB932-0666-43CA-978B-18767CA91FDA}" dt="2023-10-03T17:00:36.998" v="58"/>
          <ac:spMkLst>
            <pc:docMk/>
            <pc:sldMk cId="868918776" sldId="372"/>
            <ac:spMk id="4" creationId="{00000000-0000-0000-0000-000000000000}"/>
          </ac:spMkLst>
        </pc:spChg>
        <pc:spChg chg="add del mod">
          <ac:chgData name="Greg McCulloch" userId="2cadc7f2-c02a-498c-a0c2-2481fc77620f" providerId="ADAL" clId="{620CB932-0666-43CA-978B-18767CA91FDA}" dt="2023-10-03T16:59:36.047" v="51" actId="478"/>
          <ac:spMkLst>
            <pc:docMk/>
            <pc:sldMk cId="868918776" sldId="372"/>
            <ac:spMk id="5" creationId="{644A1C93-A71E-238A-83A7-D7C16FA20797}"/>
          </ac:spMkLst>
        </pc:spChg>
        <pc:spChg chg="add mod">
          <ac:chgData name="Greg McCulloch" userId="2cadc7f2-c02a-498c-a0c2-2481fc77620f" providerId="ADAL" clId="{620CB932-0666-43CA-978B-18767CA91FDA}" dt="2023-10-03T16:59:49.624" v="54"/>
          <ac:spMkLst>
            <pc:docMk/>
            <pc:sldMk cId="868918776" sldId="372"/>
            <ac:spMk id="6" creationId="{8F463B1F-9E66-8C8A-B925-7AC7EA51C154}"/>
          </ac:spMkLst>
        </pc:spChg>
      </pc:sldChg>
      <pc:sldChg chg="addSp delSp modSp add del mod">
        <pc:chgData name="Greg McCulloch" userId="2cadc7f2-c02a-498c-a0c2-2481fc77620f" providerId="ADAL" clId="{620CB932-0666-43CA-978B-18767CA91FDA}" dt="2023-10-03T17:03:47.107" v="63" actId="47"/>
        <pc:sldMkLst>
          <pc:docMk/>
          <pc:sldMk cId="1530046273" sldId="373"/>
        </pc:sldMkLst>
        <pc:spChg chg="del">
          <ac:chgData name="Greg McCulloch" userId="2cadc7f2-c02a-498c-a0c2-2481fc77620f" providerId="ADAL" clId="{620CB932-0666-43CA-978B-18767CA91FDA}" dt="2023-10-03T16:59:54.176" v="55" actId="478"/>
          <ac:spMkLst>
            <pc:docMk/>
            <pc:sldMk cId="1530046273" sldId="373"/>
            <ac:spMk id="3" creationId="{00000000-0000-0000-0000-000000000000}"/>
          </ac:spMkLst>
        </pc:spChg>
        <pc:spChg chg="add del mod">
          <ac:chgData name="Greg McCulloch" userId="2cadc7f2-c02a-498c-a0c2-2481fc77620f" providerId="ADAL" clId="{620CB932-0666-43CA-978B-18767CA91FDA}" dt="2023-10-03T16:59:58.014" v="56" actId="478"/>
          <ac:spMkLst>
            <pc:docMk/>
            <pc:sldMk cId="1530046273" sldId="373"/>
            <ac:spMk id="5" creationId="{C47208DB-170E-F552-96B3-E9A15C1827EF}"/>
          </ac:spMkLst>
        </pc:spChg>
        <pc:spChg chg="add mod">
          <ac:chgData name="Greg McCulloch" userId="2cadc7f2-c02a-498c-a0c2-2481fc77620f" providerId="ADAL" clId="{620CB932-0666-43CA-978B-18767CA91FDA}" dt="2023-10-03T17:00:04.645" v="57"/>
          <ac:spMkLst>
            <pc:docMk/>
            <pc:sldMk cId="1530046273" sldId="373"/>
            <ac:spMk id="6" creationId="{2D7741DB-1E14-CCCE-793B-5762343D83E9}"/>
          </ac:spMkLst>
        </pc:spChg>
      </pc:sldChg>
      <pc:sldChg chg="addSp delSp modSp add del mod">
        <pc:chgData name="Greg McCulloch" userId="2cadc7f2-c02a-498c-a0c2-2481fc77620f" providerId="ADAL" clId="{620CB932-0666-43CA-978B-18767CA91FDA}" dt="2023-10-03T17:04:17.124" v="68" actId="20577"/>
        <pc:sldMkLst>
          <pc:docMk/>
          <pc:sldMk cId="3206688914" sldId="374"/>
        </pc:sldMkLst>
        <pc:spChg chg="del">
          <ac:chgData name="Greg McCulloch" userId="2cadc7f2-c02a-498c-a0c2-2481fc77620f" providerId="ADAL" clId="{620CB932-0666-43CA-978B-18767CA91FDA}" dt="2023-10-03T17:01:38.934" v="60" actId="478"/>
          <ac:spMkLst>
            <pc:docMk/>
            <pc:sldMk cId="3206688914" sldId="374"/>
            <ac:spMk id="3" creationId="{00000000-0000-0000-0000-000000000000}"/>
          </ac:spMkLst>
        </pc:spChg>
        <pc:spChg chg="mod">
          <ac:chgData name="Greg McCulloch" userId="2cadc7f2-c02a-498c-a0c2-2481fc77620f" providerId="ADAL" clId="{620CB932-0666-43CA-978B-18767CA91FDA}" dt="2023-10-03T17:04:17.124" v="68" actId="20577"/>
          <ac:spMkLst>
            <pc:docMk/>
            <pc:sldMk cId="3206688914" sldId="374"/>
            <ac:spMk id="4" creationId="{00000000-0000-0000-0000-000000000000}"/>
          </ac:spMkLst>
        </pc:spChg>
        <pc:spChg chg="add del mod">
          <ac:chgData name="Greg McCulloch" userId="2cadc7f2-c02a-498c-a0c2-2481fc77620f" providerId="ADAL" clId="{620CB932-0666-43CA-978B-18767CA91FDA}" dt="2023-10-03T17:01:42.800" v="61" actId="478"/>
          <ac:spMkLst>
            <pc:docMk/>
            <pc:sldMk cId="3206688914" sldId="374"/>
            <ac:spMk id="5" creationId="{AD12166A-E259-C03F-484D-1D91E1DE1D2D}"/>
          </ac:spMkLst>
        </pc:spChg>
        <pc:spChg chg="add mod">
          <ac:chgData name="Greg McCulloch" userId="2cadc7f2-c02a-498c-a0c2-2481fc77620f" providerId="ADAL" clId="{620CB932-0666-43CA-978B-18767CA91FDA}" dt="2023-10-03T17:01:49.583" v="62"/>
          <ac:spMkLst>
            <pc:docMk/>
            <pc:sldMk cId="3206688914" sldId="374"/>
            <ac:spMk id="6" creationId="{EBD775A6-F64C-8980-2DC2-A20D7E43595E}"/>
          </ac:spMkLst>
        </pc:spChg>
      </pc:sldChg>
      <pc:sldChg chg="modSp add mod">
        <pc:chgData name="Greg McCulloch" userId="2cadc7f2-c02a-498c-a0c2-2481fc77620f" providerId="ADAL" clId="{620CB932-0666-43CA-978B-18767CA91FDA}" dt="2023-10-03T17:04:23.550" v="69" actId="20577"/>
        <pc:sldMkLst>
          <pc:docMk/>
          <pc:sldMk cId="760876246" sldId="375"/>
        </pc:sldMkLst>
        <pc:spChg chg="mod">
          <ac:chgData name="Greg McCulloch" userId="2cadc7f2-c02a-498c-a0c2-2481fc77620f" providerId="ADAL" clId="{620CB932-0666-43CA-978B-18767CA91FDA}" dt="2023-10-03T17:04:23.550" v="69" actId="20577"/>
          <ac:spMkLst>
            <pc:docMk/>
            <pc:sldMk cId="760876246" sldId="375"/>
            <ac:spMk id="4" creationId="{00000000-0000-0000-0000-000000000000}"/>
          </ac:spMkLst>
        </pc:spChg>
      </pc:sldChg>
      <pc:sldChg chg="addSp delSp modSp add mod modTransition delAnim modAnim">
        <pc:chgData name="Greg McCulloch" userId="2cadc7f2-c02a-498c-a0c2-2481fc77620f" providerId="ADAL" clId="{620CB932-0666-43CA-978B-18767CA91FDA}" dt="2023-10-08T07:07:37.654" v="721"/>
        <pc:sldMkLst>
          <pc:docMk/>
          <pc:sldMk cId="2702118720" sldId="376"/>
        </pc:sldMkLst>
        <pc:spChg chg="mod">
          <ac:chgData name="Greg McCulloch" userId="2cadc7f2-c02a-498c-a0c2-2481fc77620f" providerId="ADAL" clId="{620CB932-0666-43CA-978B-18767CA91FDA}" dt="2023-10-03T17:21:25.521" v="195" actId="313"/>
          <ac:spMkLst>
            <pc:docMk/>
            <pc:sldMk cId="2702118720" sldId="376"/>
            <ac:spMk id="3" creationId="{00000000-0000-0000-0000-000000000000}"/>
          </ac:spMkLst>
        </pc:spChg>
        <pc:picChg chg="add mod">
          <ac:chgData name="Greg McCulloch" userId="2cadc7f2-c02a-498c-a0c2-2481fc77620f" providerId="ADAL" clId="{620CB932-0666-43CA-978B-18767CA91FDA}" dt="2023-10-03T17:22:37.585" v="200" actId="14100"/>
          <ac:picMkLst>
            <pc:docMk/>
            <pc:sldMk cId="2702118720" sldId="376"/>
            <ac:picMk id="2" creationId="{89C2FE65-B637-8E78-3EC4-7CFF15202D07}"/>
          </ac:picMkLst>
        </pc:picChg>
        <pc:picChg chg="del">
          <ac:chgData name="Greg McCulloch" userId="2cadc7f2-c02a-498c-a0c2-2481fc77620f" providerId="ADAL" clId="{620CB932-0666-43CA-978B-18767CA91FDA}" dt="2023-10-03T17:21:30.911" v="196" actId="478"/>
          <ac:picMkLst>
            <pc:docMk/>
            <pc:sldMk cId="2702118720" sldId="376"/>
            <ac:picMk id="4" creationId="{437359B5-AE9E-B1FA-190E-DB89C9D8EA7A}"/>
          </ac:picMkLst>
        </pc:picChg>
      </pc:sldChg>
      <pc:sldChg chg="addSp delSp modSp add mod delAnim modAnim">
        <pc:chgData name="Greg McCulloch" userId="2cadc7f2-c02a-498c-a0c2-2481fc77620f" providerId="ADAL" clId="{620CB932-0666-43CA-978B-18767CA91FDA}" dt="2023-10-03T17:24:09.272" v="232" actId="14100"/>
        <pc:sldMkLst>
          <pc:docMk/>
          <pc:sldMk cId="2800172433" sldId="377"/>
        </pc:sldMkLst>
        <pc:spChg chg="mod">
          <ac:chgData name="Greg McCulloch" userId="2cadc7f2-c02a-498c-a0c2-2481fc77620f" providerId="ADAL" clId="{620CB932-0666-43CA-978B-18767CA91FDA}" dt="2023-10-03T17:23:21.806" v="225" actId="20577"/>
          <ac:spMkLst>
            <pc:docMk/>
            <pc:sldMk cId="2800172433" sldId="377"/>
            <ac:spMk id="3" creationId="{00000000-0000-0000-0000-000000000000}"/>
          </ac:spMkLst>
        </pc:spChg>
        <pc:picChg chg="del">
          <ac:chgData name="Greg McCulloch" userId="2cadc7f2-c02a-498c-a0c2-2481fc77620f" providerId="ADAL" clId="{620CB932-0666-43CA-978B-18767CA91FDA}" dt="2023-10-03T17:23:03.367" v="202" actId="478"/>
          <ac:picMkLst>
            <pc:docMk/>
            <pc:sldMk cId="2800172433" sldId="377"/>
            <ac:picMk id="2" creationId="{89C2FE65-B637-8E78-3EC4-7CFF15202D07}"/>
          </ac:picMkLst>
        </pc:picChg>
        <pc:picChg chg="add mod">
          <ac:chgData name="Greg McCulloch" userId="2cadc7f2-c02a-498c-a0c2-2481fc77620f" providerId="ADAL" clId="{620CB932-0666-43CA-978B-18767CA91FDA}" dt="2023-10-03T17:24:09.272" v="232" actId="14100"/>
          <ac:picMkLst>
            <pc:docMk/>
            <pc:sldMk cId="2800172433" sldId="377"/>
            <ac:picMk id="4" creationId="{A2157235-E357-2CA8-2CB4-8AF0ECBAE455}"/>
          </ac:picMkLst>
        </pc:picChg>
      </pc:sldChg>
      <pc:sldChg chg="modSp add mod">
        <pc:chgData name="Greg McCulloch" userId="2cadc7f2-c02a-498c-a0c2-2481fc77620f" providerId="ADAL" clId="{620CB932-0666-43CA-978B-18767CA91FDA}" dt="2023-10-03T17:31:28.768" v="718" actId="179"/>
        <pc:sldMkLst>
          <pc:docMk/>
          <pc:sldMk cId="207496222" sldId="378"/>
        </pc:sldMkLst>
        <pc:spChg chg="mod">
          <ac:chgData name="Greg McCulloch" userId="2cadc7f2-c02a-498c-a0c2-2481fc77620f" providerId="ADAL" clId="{620CB932-0666-43CA-978B-18767CA91FDA}" dt="2023-10-03T17:31:28.768" v="718" actId="179"/>
          <ac:spMkLst>
            <pc:docMk/>
            <pc:sldMk cId="207496222" sldId="378"/>
            <ac:spMk id="4" creationId="{00000000-0000-0000-0000-000000000000}"/>
          </ac:spMkLst>
        </pc:spChg>
        <pc:spChg chg="mod">
          <ac:chgData name="Greg McCulloch" userId="2cadc7f2-c02a-498c-a0c2-2481fc77620f" providerId="ADAL" clId="{620CB932-0666-43CA-978B-18767CA91FDA}" dt="2023-10-03T17:29:32.222" v="707" actId="20577"/>
          <ac:spMkLst>
            <pc:docMk/>
            <pc:sldMk cId="207496222" sldId="378"/>
            <ac:spMk id="6" creationId="{EBD775A6-F64C-8980-2DC2-A20D7E4359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FB5D3A6-937F-4ADA-95EE-7144A265C354}" type="datetimeFigureOut">
              <a:rPr lang="en-AU" smtClean="0"/>
              <a:t>8/10/2023</a:t>
            </a:fld>
            <a:endParaRPr lang="en-AU"/>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660EE6B-3003-45BE-8D89-C76BECD0F97A}" type="slidenum">
              <a:rPr lang="en-AU" smtClean="0"/>
              <a:t>‹#›</a:t>
            </a:fld>
            <a:endParaRPr lang="en-AU"/>
          </a:p>
        </p:txBody>
      </p:sp>
    </p:spTree>
    <p:extLst>
      <p:ext uri="{BB962C8B-B14F-4D97-AF65-F5344CB8AC3E}">
        <p14:creationId xmlns:p14="http://schemas.microsoft.com/office/powerpoint/2010/main" val="202538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660EE6B-3003-45BE-8D89-C76BECD0F97A}" type="slidenum">
              <a:rPr lang="en-AU" smtClean="0"/>
              <a:t>8</a:t>
            </a:fld>
            <a:endParaRPr lang="en-AU"/>
          </a:p>
        </p:txBody>
      </p:sp>
    </p:spTree>
    <p:extLst>
      <p:ext uri="{BB962C8B-B14F-4D97-AF65-F5344CB8AC3E}">
        <p14:creationId xmlns:p14="http://schemas.microsoft.com/office/powerpoint/2010/main" val="441613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34923" y="530809"/>
            <a:ext cx="1951989" cy="697230"/>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0D209482-9E5E-4B91-B186-E591F66FC6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Logo&#10;&#10;Description automatically generated">
            <a:extLst>
              <a:ext uri="{FF2B5EF4-FFF2-40B4-BE49-F238E27FC236}">
                <a16:creationId xmlns:a16="http://schemas.microsoft.com/office/drawing/2014/main" id="{65EBBF52-B642-4383-88B8-D4A4CAE24B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descr="Logo&#10;&#10;Description automatically generated">
            <a:extLst>
              <a:ext uri="{FF2B5EF4-FFF2-40B4-BE49-F238E27FC236}">
                <a16:creationId xmlns:a16="http://schemas.microsoft.com/office/drawing/2014/main" id="{05BDAEFF-0A42-463C-A31F-252B5A9270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3" name="Picture 12" descr="Logo&#10;&#10;Description automatically generated">
            <a:extLst>
              <a:ext uri="{FF2B5EF4-FFF2-40B4-BE49-F238E27FC236}">
                <a16:creationId xmlns:a16="http://schemas.microsoft.com/office/drawing/2014/main" id="{6D6B9875-4DB7-41AF-8FE2-68308B8B0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4" descr="Logo&#10;&#10;Description automatically generated">
            <a:extLst>
              <a:ext uri="{FF2B5EF4-FFF2-40B4-BE49-F238E27FC236}">
                <a16:creationId xmlns:a16="http://schemas.microsoft.com/office/drawing/2014/main" id="{43F2C513-3917-4E47-873F-058D4EBA4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669408" y="0"/>
            <a:ext cx="5522591" cy="2080373"/>
          </a:xfrm>
          <a:prstGeom prst="rect">
            <a:avLst/>
          </a:prstGeom>
        </p:spPr>
      </p:pic>
      <p:sp>
        <p:nvSpPr>
          <p:cNvPr id="2" name="Holder 2"/>
          <p:cNvSpPr>
            <a:spLocks noGrp="1"/>
          </p:cNvSpPr>
          <p:nvPr>
            <p:ph type="title"/>
          </p:nvPr>
        </p:nvSpPr>
        <p:spPr>
          <a:xfrm>
            <a:off x="934923" y="535939"/>
            <a:ext cx="5648959" cy="983615"/>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a:xfrm>
            <a:off x="1498218" y="1954530"/>
            <a:ext cx="9195562" cy="3176270"/>
          </a:xfrm>
          <a:prstGeom prst="rect">
            <a:avLst/>
          </a:prstGeom>
        </p:spPr>
        <p:txBody>
          <a:bodyPr wrap="square" lIns="0" tIns="0" rIns="0" bIns="0">
            <a:spAutoFit/>
          </a:bodyPr>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10/8/2023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 y="-6350"/>
            <a:ext cx="12188825" cy="686435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6350">
              <a:solidFill>
                <a:srgbClr val="4471C4"/>
              </a:solidFill>
            </a:ln>
          </p:spPr>
          <p:txBody>
            <a:bodyPr wrap="square" lIns="0" tIns="0" rIns="0" bIns="0" rtlCol="0"/>
            <a:lstStyle/>
            <a:p>
              <a:endParaRPr/>
            </a:p>
          </p:txBody>
        </p:sp>
        <p:pic>
          <p:nvPicPr>
            <p:cNvPr id="5" name="object 5"/>
            <p:cNvPicPr/>
            <p:nvPr/>
          </p:nvPicPr>
          <p:blipFill>
            <a:blip r:embed="rId3" cstate="print"/>
            <a:stretch>
              <a:fillRect/>
            </a:stretch>
          </p:blipFill>
          <p:spPr>
            <a:xfrm>
              <a:off x="6309359" y="0"/>
              <a:ext cx="5882640" cy="2235708"/>
            </a:xfrm>
            <a:prstGeom prst="rect">
              <a:avLst/>
            </a:prstGeom>
          </p:spPr>
        </p:pic>
        <p:pic>
          <p:nvPicPr>
            <p:cNvPr id="6" name="object 6"/>
            <p:cNvPicPr/>
            <p:nvPr/>
          </p:nvPicPr>
          <p:blipFill rotWithShape="1">
            <a:blip r:embed="rId4" cstate="print"/>
            <a:srcRect r="651"/>
            <a:stretch/>
          </p:blipFill>
          <p:spPr>
            <a:xfrm>
              <a:off x="0" y="0"/>
              <a:ext cx="12112625" cy="6857997"/>
            </a:xfrm>
            <a:prstGeom prst="rect">
              <a:avLst/>
            </a:prstGeom>
          </p:spPr>
        </p:pic>
      </p:grpSp>
      <p:pic>
        <p:nvPicPr>
          <p:cNvPr id="11" name="Picture 10" descr="Diagram&#10;&#10;Description automatically generated with medium confidence">
            <a:extLst>
              <a:ext uri="{FF2B5EF4-FFF2-40B4-BE49-F238E27FC236}">
                <a16:creationId xmlns:a16="http://schemas.microsoft.com/office/drawing/2014/main" id="{738C2D62-2CFE-4363-A125-B55F701B6A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39" r="48053"/>
          <a:stretch/>
        </p:blipFill>
        <p:spPr>
          <a:xfrm rot="5400000">
            <a:off x="2857500" y="640149"/>
            <a:ext cx="3657600" cy="830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object 7"/>
          <p:cNvSpPr txBox="1">
            <a:spLocks noGrp="1"/>
          </p:cNvSpPr>
          <p:nvPr>
            <p:ph type="title"/>
          </p:nvPr>
        </p:nvSpPr>
        <p:spPr>
          <a:xfrm>
            <a:off x="3175" y="1576240"/>
            <a:ext cx="12188825" cy="850874"/>
          </a:xfrm>
          <a:prstGeom prst="rect">
            <a:avLst/>
          </a:prstGeom>
        </p:spPr>
        <p:txBody>
          <a:bodyPr vert="horz" wrap="square" lIns="0" tIns="106045" rIns="0" bIns="0" rtlCol="0">
            <a:spAutoFit/>
          </a:bodyPr>
          <a:lstStyle/>
          <a:p>
            <a:pPr marL="12065" marR="5080" indent="2540" algn="ctr">
              <a:lnSpc>
                <a:spcPts val="5830"/>
              </a:lnSpc>
              <a:spcBef>
                <a:spcPts val="835"/>
              </a:spcBef>
            </a:pPr>
            <a:r>
              <a:rPr lang="en-AU" sz="5400" dirty="0">
                <a:solidFill>
                  <a:srgbClr val="2E5496"/>
                </a:solidFill>
              </a:rPr>
              <a:t>Rule of the Week</a:t>
            </a:r>
            <a:endParaRPr sz="5400" dirty="0"/>
          </a:p>
        </p:txBody>
      </p:sp>
      <p:pic>
        <p:nvPicPr>
          <p:cNvPr id="9" name="Picture 8" descr="Logo&#10;&#10;Description automatically generated">
            <a:extLst>
              <a:ext uri="{FF2B5EF4-FFF2-40B4-BE49-F238E27FC236}">
                <a16:creationId xmlns:a16="http://schemas.microsoft.com/office/drawing/2014/main" id="{1DAE58CC-15E6-4337-8C03-DBF88D28FA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5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304800"/>
            <a:ext cx="7904277" cy="690574"/>
          </a:xfrm>
          <a:prstGeom prst="rect">
            <a:avLst/>
          </a:prstGeom>
        </p:spPr>
        <p:txBody>
          <a:bodyPr vert="horz" wrap="square" lIns="0" tIns="13335" rIns="0" bIns="0" rtlCol="0">
            <a:spAutoFit/>
          </a:bodyPr>
          <a:lstStyle/>
          <a:p>
            <a:pPr marL="12700">
              <a:lnSpc>
                <a:spcPct val="100000"/>
              </a:lnSpc>
              <a:spcBef>
                <a:spcPts val="105"/>
              </a:spcBef>
            </a:pPr>
            <a:r>
              <a:rPr lang="en-AU" dirty="0"/>
              <a:t>Obstruction – “Backing In”</a:t>
            </a:r>
            <a:endParaRPr dirty="0"/>
          </a:p>
        </p:txBody>
      </p:sp>
      <p:pic>
        <p:nvPicPr>
          <p:cNvPr id="2" name="media8">
            <a:hlinkClick r:id="" action="ppaction://media"/>
            <a:extLst>
              <a:ext uri="{FF2B5EF4-FFF2-40B4-BE49-F238E27FC236}">
                <a16:creationId xmlns:a16="http://schemas.microsoft.com/office/drawing/2014/main" id="{89C2FE65-B637-8E78-3EC4-7CFF15202D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7187"/>
            <a:ext cx="12192000" cy="5710813"/>
          </a:xfrm>
          <a:prstGeom prst="rect">
            <a:avLst/>
          </a:prstGeom>
        </p:spPr>
      </p:pic>
    </p:spTree>
    <p:extLst>
      <p:ext uri="{BB962C8B-B14F-4D97-AF65-F5344CB8AC3E}">
        <p14:creationId xmlns:p14="http://schemas.microsoft.com/office/powerpoint/2010/main" val="2702118720"/>
      </p:ext>
    </p:extLst>
  </p:cSld>
  <p:clrMapOvr>
    <a:masterClrMapping/>
  </p:clrMapOvr>
  <mc:AlternateContent xmlns:mc="http://schemas.openxmlformats.org/markup-compatibility/2006">
    <mc:Choice xmlns:p14="http://schemas.microsoft.com/office/powerpoint/2010/main" Requires="p14">
      <p:transition spd="slow" p14:dur="2000" advClick="0" advTm="30000"/>
    </mc:Choice>
    <mc:Fallback>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304800"/>
            <a:ext cx="7904277" cy="690574"/>
          </a:xfrm>
          <a:prstGeom prst="rect">
            <a:avLst/>
          </a:prstGeom>
        </p:spPr>
        <p:txBody>
          <a:bodyPr vert="horz" wrap="square" lIns="0" tIns="13335" rIns="0" bIns="0" rtlCol="0">
            <a:spAutoFit/>
          </a:bodyPr>
          <a:lstStyle/>
          <a:p>
            <a:pPr marL="12700">
              <a:lnSpc>
                <a:spcPct val="100000"/>
              </a:lnSpc>
              <a:spcBef>
                <a:spcPts val="105"/>
              </a:spcBef>
            </a:pPr>
            <a:r>
              <a:rPr lang="en-AU" dirty="0"/>
              <a:t>Obstruction – Leading Leg</a:t>
            </a:r>
            <a:endParaRPr dirty="0"/>
          </a:p>
        </p:txBody>
      </p:sp>
      <p:pic>
        <p:nvPicPr>
          <p:cNvPr id="4" name="media9">
            <a:hlinkClick r:id="" action="ppaction://media"/>
            <a:extLst>
              <a:ext uri="{FF2B5EF4-FFF2-40B4-BE49-F238E27FC236}">
                <a16:creationId xmlns:a16="http://schemas.microsoft.com/office/drawing/2014/main" id="{A2157235-E357-2CA8-2CB4-8AF0ECBAE4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2192000" cy="5638800"/>
          </a:xfrm>
          <a:prstGeom prst="rect">
            <a:avLst/>
          </a:prstGeom>
        </p:spPr>
      </p:pic>
    </p:spTree>
    <p:extLst>
      <p:ext uri="{BB962C8B-B14F-4D97-AF65-F5344CB8AC3E}">
        <p14:creationId xmlns:p14="http://schemas.microsoft.com/office/powerpoint/2010/main" val="2800172433"/>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990600"/>
            <a:ext cx="9721495" cy="2044791"/>
          </a:xfrm>
          <a:prstGeom prst="rect">
            <a:avLst/>
          </a:prstGeom>
        </p:spPr>
        <p:txBody>
          <a:bodyPr vert="horz" wrap="square" lIns="0" tIns="13335" rIns="0" bIns="0" rtlCol="0">
            <a:spAutoFit/>
          </a:bodyPr>
          <a:lstStyle/>
          <a:p>
            <a:pPr marL="12700" algn="just">
              <a:lnSpc>
                <a:spcPct val="100000"/>
              </a:lnSpc>
              <a:spcBef>
                <a:spcPts val="105"/>
              </a:spcBef>
            </a:pPr>
            <a:r>
              <a:rPr lang="en-AU" dirty="0"/>
              <a:t>9.13 Players must not obstruct an opponent who is attempting to play the ball.</a:t>
            </a:r>
            <a:endParaRPr dirty="0"/>
          </a:p>
        </p:txBody>
      </p:sp>
      <p:sp>
        <p:nvSpPr>
          <p:cNvPr id="4" name="object 4"/>
          <p:cNvSpPr txBox="1"/>
          <p:nvPr/>
        </p:nvSpPr>
        <p:spPr>
          <a:xfrm>
            <a:off x="984051" y="3276600"/>
            <a:ext cx="10223898" cy="2814232"/>
          </a:xfrm>
          <a:prstGeom prst="rect">
            <a:avLst/>
          </a:prstGeom>
        </p:spPr>
        <p:txBody>
          <a:bodyPr vert="horz" wrap="square" lIns="0" tIns="12700" rIns="0" bIns="0" rtlCol="0">
            <a:spAutoFit/>
          </a:bodyPr>
          <a:lstStyle/>
          <a:p>
            <a:pPr marL="12700" marR="5080" algn="just">
              <a:lnSpc>
                <a:spcPct val="131000"/>
              </a:lnSpc>
              <a:spcBef>
                <a:spcPts val="100"/>
              </a:spcBef>
            </a:pPr>
            <a:r>
              <a:rPr lang="en-AU" sz="2800" spc="-5" dirty="0">
                <a:solidFill>
                  <a:srgbClr val="2E5496"/>
                </a:solidFill>
                <a:latin typeface="Arial MT"/>
                <a:cs typeface="Arial MT"/>
              </a:rPr>
              <a:t>Players obstruct if they:</a:t>
            </a:r>
          </a:p>
          <a:p>
            <a:pPr marL="12700" marR="5080" algn="just">
              <a:lnSpc>
                <a:spcPct val="131000"/>
              </a:lnSpc>
              <a:spcBef>
                <a:spcPts val="100"/>
              </a:spcBef>
            </a:pPr>
            <a:r>
              <a:rPr lang="en-AU" sz="2800" spc="-5" dirty="0">
                <a:solidFill>
                  <a:srgbClr val="2E5496"/>
                </a:solidFill>
                <a:latin typeface="Arial MT"/>
                <a:cs typeface="Arial MT"/>
              </a:rPr>
              <a:t>   – back into an opponent</a:t>
            </a:r>
          </a:p>
          <a:p>
            <a:pPr marL="12700" marR="5080" algn="just">
              <a:lnSpc>
                <a:spcPct val="131000"/>
              </a:lnSpc>
              <a:spcBef>
                <a:spcPts val="100"/>
              </a:spcBef>
            </a:pPr>
            <a:r>
              <a:rPr lang="en-AU" sz="2800" spc="-5" dirty="0">
                <a:solidFill>
                  <a:srgbClr val="2E5496"/>
                </a:solidFill>
                <a:latin typeface="Arial MT"/>
                <a:cs typeface="Arial MT"/>
              </a:rPr>
              <a:t>   – physically interfere with the stick or body of an opponent</a:t>
            </a:r>
          </a:p>
          <a:p>
            <a:pPr marL="620713" marR="5080" indent="-608013" algn="just">
              <a:lnSpc>
                <a:spcPct val="131000"/>
              </a:lnSpc>
              <a:spcBef>
                <a:spcPts val="100"/>
              </a:spcBef>
            </a:pPr>
            <a:r>
              <a:rPr lang="en-AU" sz="2800" spc="-5" dirty="0">
                <a:solidFill>
                  <a:srgbClr val="2E5496"/>
                </a:solidFill>
                <a:latin typeface="Arial MT"/>
                <a:cs typeface="Arial MT"/>
              </a:rPr>
              <a:t>   – shield the ball from a legitimate tackle with their stick or any part of their body.</a:t>
            </a:r>
          </a:p>
        </p:txBody>
      </p:sp>
    </p:spTree>
    <p:extLst>
      <p:ext uri="{BB962C8B-B14F-4D97-AF65-F5344CB8AC3E}">
        <p14:creationId xmlns:p14="http://schemas.microsoft.com/office/powerpoint/2010/main" val="113732073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84051" y="3276600"/>
            <a:ext cx="10223898" cy="3353034"/>
          </a:xfrm>
          <a:prstGeom prst="rect">
            <a:avLst/>
          </a:prstGeom>
        </p:spPr>
        <p:txBody>
          <a:bodyPr vert="horz" wrap="square" lIns="0" tIns="12700" rIns="0" bIns="0" rtlCol="0">
            <a:spAutoFit/>
          </a:bodyPr>
          <a:lstStyle/>
          <a:p>
            <a:pPr marL="12700" marR="5080" algn="just">
              <a:lnSpc>
                <a:spcPct val="131000"/>
              </a:lnSpc>
              <a:spcBef>
                <a:spcPts val="100"/>
              </a:spcBef>
            </a:pPr>
            <a:r>
              <a:rPr lang="en-AU" sz="2800" spc="-5" dirty="0">
                <a:solidFill>
                  <a:srgbClr val="2E5496"/>
                </a:solidFill>
                <a:latin typeface="Arial MT"/>
                <a:cs typeface="Arial MT"/>
              </a:rPr>
              <a:t>A stationary player receiving the ball is permitted to face in any direction.</a:t>
            </a:r>
          </a:p>
          <a:p>
            <a:pPr marL="12700" marR="5080" algn="just">
              <a:lnSpc>
                <a:spcPct val="131000"/>
              </a:lnSpc>
              <a:spcBef>
                <a:spcPts val="100"/>
              </a:spcBef>
            </a:pPr>
            <a:r>
              <a:rPr lang="en-AU" sz="2800" spc="-5" dirty="0">
                <a:solidFill>
                  <a:srgbClr val="2E5496"/>
                </a:solidFill>
                <a:latin typeface="Arial MT"/>
                <a:cs typeface="Arial MT"/>
              </a:rPr>
              <a:t>A player with the ball is permitted to move off with it in any direction except bodily into an opponent or into a position between the ball and an opponent who is within playing distance of the ball and attempting to play it.</a:t>
            </a:r>
          </a:p>
        </p:txBody>
      </p:sp>
      <p:sp>
        <p:nvSpPr>
          <p:cNvPr id="6" name="object 3">
            <a:extLst>
              <a:ext uri="{FF2B5EF4-FFF2-40B4-BE49-F238E27FC236}">
                <a16:creationId xmlns:a16="http://schemas.microsoft.com/office/drawing/2014/main" id="{91C35562-FEC4-B659-56A9-BD88C3167DBB}"/>
              </a:ext>
            </a:extLst>
          </p:cNvPr>
          <p:cNvSpPr txBox="1">
            <a:spLocks noGrp="1"/>
          </p:cNvSpPr>
          <p:nvPr>
            <p:ph type="title"/>
          </p:nvPr>
        </p:nvSpPr>
        <p:spPr>
          <a:xfrm>
            <a:off x="946505" y="990600"/>
            <a:ext cx="9721495" cy="2044791"/>
          </a:xfrm>
          <a:prstGeom prst="rect">
            <a:avLst/>
          </a:prstGeom>
        </p:spPr>
        <p:txBody>
          <a:bodyPr vert="horz" wrap="square" lIns="0" tIns="13335" rIns="0" bIns="0" rtlCol="0">
            <a:spAutoFit/>
          </a:bodyPr>
          <a:lstStyle/>
          <a:p>
            <a:pPr marL="12700" algn="just">
              <a:lnSpc>
                <a:spcPct val="100000"/>
              </a:lnSpc>
              <a:spcBef>
                <a:spcPts val="105"/>
              </a:spcBef>
            </a:pPr>
            <a:r>
              <a:rPr lang="en-AU" dirty="0"/>
              <a:t>9.13 Players must not obstruct an opponent who is attempting to play the ball.</a:t>
            </a:r>
            <a:endParaRPr dirty="0"/>
          </a:p>
        </p:txBody>
      </p:sp>
    </p:spTree>
    <p:extLst>
      <p:ext uri="{BB962C8B-B14F-4D97-AF65-F5344CB8AC3E}">
        <p14:creationId xmlns:p14="http://schemas.microsoft.com/office/powerpoint/2010/main" val="45580080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84051" y="3276600"/>
            <a:ext cx="10223898" cy="2775760"/>
          </a:xfrm>
          <a:prstGeom prst="rect">
            <a:avLst/>
          </a:prstGeom>
        </p:spPr>
        <p:txBody>
          <a:bodyPr vert="horz" wrap="square" lIns="0" tIns="12700" rIns="0" bIns="0" rtlCol="0">
            <a:spAutoFit/>
          </a:bodyPr>
          <a:lstStyle/>
          <a:p>
            <a:pPr marL="12700" marR="5080" algn="just">
              <a:lnSpc>
                <a:spcPct val="131000"/>
              </a:lnSpc>
              <a:spcBef>
                <a:spcPts val="100"/>
              </a:spcBef>
            </a:pPr>
            <a:r>
              <a:rPr lang="en-AU" sz="2800" spc="-5" dirty="0">
                <a:solidFill>
                  <a:srgbClr val="2E5496"/>
                </a:solidFill>
                <a:latin typeface="Arial MT"/>
                <a:cs typeface="Arial MT"/>
              </a:rPr>
              <a:t>A player who runs in front of or blocks an opponent to stop them legitimately playing or attempting to play the ball is obstructing (this is third party or shadow obstruction). This also applies if an attacker runs across or blocks defenders (including the goalkeeper) when a penalty corner is being taken.</a:t>
            </a:r>
          </a:p>
        </p:txBody>
      </p:sp>
      <p:sp>
        <p:nvSpPr>
          <p:cNvPr id="6" name="object 3">
            <a:extLst>
              <a:ext uri="{FF2B5EF4-FFF2-40B4-BE49-F238E27FC236}">
                <a16:creationId xmlns:a16="http://schemas.microsoft.com/office/drawing/2014/main" id="{8F463B1F-9E66-8C8A-B925-7AC7EA51C154}"/>
              </a:ext>
            </a:extLst>
          </p:cNvPr>
          <p:cNvSpPr txBox="1">
            <a:spLocks noGrp="1"/>
          </p:cNvSpPr>
          <p:nvPr>
            <p:ph type="title"/>
          </p:nvPr>
        </p:nvSpPr>
        <p:spPr>
          <a:xfrm>
            <a:off x="946505" y="990600"/>
            <a:ext cx="9721495" cy="2044791"/>
          </a:xfrm>
          <a:prstGeom prst="rect">
            <a:avLst/>
          </a:prstGeom>
        </p:spPr>
        <p:txBody>
          <a:bodyPr vert="horz" wrap="square" lIns="0" tIns="13335" rIns="0" bIns="0" rtlCol="0">
            <a:spAutoFit/>
          </a:bodyPr>
          <a:lstStyle/>
          <a:p>
            <a:pPr marL="12700" algn="just">
              <a:lnSpc>
                <a:spcPct val="100000"/>
              </a:lnSpc>
              <a:spcBef>
                <a:spcPts val="105"/>
              </a:spcBef>
            </a:pPr>
            <a:r>
              <a:rPr lang="en-AU" dirty="0"/>
              <a:t>9.13 Players must not obstruct an opponent who is attempting to play the ball.</a:t>
            </a:r>
            <a:endParaRPr dirty="0"/>
          </a:p>
        </p:txBody>
      </p:sp>
    </p:spTree>
    <p:extLst>
      <p:ext uri="{BB962C8B-B14F-4D97-AF65-F5344CB8AC3E}">
        <p14:creationId xmlns:p14="http://schemas.microsoft.com/office/powerpoint/2010/main" val="86891877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84051" y="3276600"/>
            <a:ext cx="10223898" cy="3340210"/>
          </a:xfrm>
          <a:prstGeom prst="rect">
            <a:avLst/>
          </a:prstGeom>
        </p:spPr>
        <p:txBody>
          <a:bodyPr vert="horz" wrap="square" lIns="0" tIns="12700" rIns="0" bIns="0" rtlCol="0">
            <a:spAutoFit/>
          </a:bodyPr>
          <a:lstStyle/>
          <a:p>
            <a:pPr marL="12700" marR="5080" algn="just">
              <a:lnSpc>
                <a:spcPct val="131000"/>
              </a:lnSpc>
              <a:spcBef>
                <a:spcPts val="100"/>
              </a:spcBef>
            </a:pPr>
            <a:r>
              <a:rPr lang="en-AU" sz="2800" spc="-5" dirty="0">
                <a:solidFill>
                  <a:srgbClr val="2E5496"/>
                </a:solidFill>
                <a:latin typeface="Arial MT"/>
                <a:cs typeface="Arial MT"/>
              </a:rPr>
              <a:t>Umpires should place particular emphasis on limiting time spent in situations where the ball becomes trapped in the corners of the pitch or close to the side-boards (especially towards the end of matches) when the player in possession effectively shields the ball such that an opponent is prevented from being able to play it.</a:t>
            </a:r>
          </a:p>
        </p:txBody>
      </p:sp>
      <p:sp>
        <p:nvSpPr>
          <p:cNvPr id="6" name="object 3">
            <a:extLst>
              <a:ext uri="{FF2B5EF4-FFF2-40B4-BE49-F238E27FC236}">
                <a16:creationId xmlns:a16="http://schemas.microsoft.com/office/drawing/2014/main" id="{EBD775A6-F64C-8980-2DC2-A20D7E43595E}"/>
              </a:ext>
            </a:extLst>
          </p:cNvPr>
          <p:cNvSpPr txBox="1">
            <a:spLocks noGrp="1"/>
          </p:cNvSpPr>
          <p:nvPr>
            <p:ph type="title"/>
          </p:nvPr>
        </p:nvSpPr>
        <p:spPr>
          <a:xfrm>
            <a:off x="946505" y="990600"/>
            <a:ext cx="9721495" cy="2044791"/>
          </a:xfrm>
          <a:prstGeom prst="rect">
            <a:avLst/>
          </a:prstGeom>
        </p:spPr>
        <p:txBody>
          <a:bodyPr vert="horz" wrap="square" lIns="0" tIns="13335" rIns="0" bIns="0" rtlCol="0">
            <a:spAutoFit/>
          </a:bodyPr>
          <a:lstStyle/>
          <a:p>
            <a:pPr marL="12700" algn="just">
              <a:lnSpc>
                <a:spcPct val="100000"/>
              </a:lnSpc>
              <a:spcBef>
                <a:spcPts val="105"/>
              </a:spcBef>
            </a:pPr>
            <a:r>
              <a:rPr lang="en-AU" dirty="0"/>
              <a:t>9.13 Players must not obstruct an opponent who is attempting to play the ball.</a:t>
            </a:r>
            <a:endParaRPr dirty="0"/>
          </a:p>
        </p:txBody>
      </p:sp>
    </p:spTree>
    <p:extLst>
      <p:ext uri="{BB962C8B-B14F-4D97-AF65-F5344CB8AC3E}">
        <p14:creationId xmlns:p14="http://schemas.microsoft.com/office/powerpoint/2010/main" val="320668891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84051" y="3276600"/>
            <a:ext cx="10223898" cy="1082412"/>
          </a:xfrm>
          <a:prstGeom prst="rect">
            <a:avLst/>
          </a:prstGeom>
        </p:spPr>
        <p:txBody>
          <a:bodyPr vert="horz" wrap="square" lIns="0" tIns="12700" rIns="0" bIns="0" rtlCol="0">
            <a:spAutoFit/>
          </a:bodyPr>
          <a:lstStyle/>
          <a:p>
            <a:pPr marL="12700" marR="5080" algn="just">
              <a:lnSpc>
                <a:spcPct val="131000"/>
              </a:lnSpc>
              <a:spcBef>
                <a:spcPts val="100"/>
              </a:spcBef>
            </a:pPr>
            <a:r>
              <a:rPr lang="en-AU" sz="2800" spc="-5" dirty="0">
                <a:solidFill>
                  <a:srgbClr val="2E5496"/>
                </a:solidFill>
                <a:latin typeface="Arial MT"/>
                <a:cs typeface="Arial MT"/>
              </a:rPr>
              <a:t>Early interventions by the Umpires will make teams aware that this type of play or tactic is of no benefit to them.</a:t>
            </a:r>
          </a:p>
        </p:txBody>
      </p:sp>
      <p:sp>
        <p:nvSpPr>
          <p:cNvPr id="6" name="object 3">
            <a:extLst>
              <a:ext uri="{FF2B5EF4-FFF2-40B4-BE49-F238E27FC236}">
                <a16:creationId xmlns:a16="http://schemas.microsoft.com/office/drawing/2014/main" id="{EBD775A6-F64C-8980-2DC2-A20D7E43595E}"/>
              </a:ext>
            </a:extLst>
          </p:cNvPr>
          <p:cNvSpPr txBox="1">
            <a:spLocks noGrp="1"/>
          </p:cNvSpPr>
          <p:nvPr>
            <p:ph type="title"/>
          </p:nvPr>
        </p:nvSpPr>
        <p:spPr>
          <a:xfrm>
            <a:off x="946505" y="990600"/>
            <a:ext cx="9721495" cy="2044791"/>
          </a:xfrm>
          <a:prstGeom prst="rect">
            <a:avLst/>
          </a:prstGeom>
        </p:spPr>
        <p:txBody>
          <a:bodyPr vert="horz" wrap="square" lIns="0" tIns="13335" rIns="0" bIns="0" rtlCol="0">
            <a:spAutoFit/>
          </a:bodyPr>
          <a:lstStyle/>
          <a:p>
            <a:pPr marL="12700" algn="just">
              <a:lnSpc>
                <a:spcPct val="100000"/>
              </a:lnSpc>
              <a:spcBef>
                <a:spcPts val="105"/>
              </a:spcBef>
            </a:pPr>
            <a:r>
              <a:rPr lang="en-AU" dirty="0"/>
              <a:t>9.13 Players must not obstruct an opponent who is attempting to play the ball.</a:t>
            </a:r>
            <a:endParaRPr dirty="0"/>
          </a:p>
        </p:txBody>
      </p:sp>
    </p:spTree>
    <p:extLst>
      <p:ext uri="{BB962C8B-B14F-4D97-AF65-F5344CB8AC3E}">
        <p14:creationId xmlns:p14="http://schemas.microsoft.com/office/powerpoint/2010/main" val="76087624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32298" y="1905000"/>
            <a:ext cx="10192902" cy="4191789"/>
          </a:xfrm>
          <a:prstGeom prst="rect">
            <a:avLst/>
          </a:prstGeom>
        </p:spPr>
        <p:txBody>
          <a:bodyPr vert="horz" wrap="square" lIns="0" tIns="12700" rIns="0" bIns="0" rtlCol="0">
            <a:spAutoFit/>
          </a:bodyPr>
          <a:lstStyle/>
          <a:p>
            <a:pPr marL="12700" marR="5080" algn="just">
              <a:lnSpc>
                <a:spcPct val="131000"/>
              </a:lnSpc>
              <a:spcBef>
                <a:spcPts val="100"/>
              </a:spcBef>
              <a:spcAft>
                <a:spcPts val="600"/>
              </a:spcAft>
            </a:pPr>
            <a:r>
              <a:rPr lang="en-AU" sz="2400" spc="-5" dirty="0">
                <a:solidFill>
                  <a:srgbClr val="2E5496"/>
                </a:solidFill>
                <a:latin typeface="Arial MT"/>
                <a:cs typeface="Arial MT"/>
                <a:sym typeface="Wingdings 2" panose="05020102010507070707" pitchFamily="18" charset="2"/>
              </a:rPr>
              <a:t> </a:t>
            </a:r>
            <a:r>
              <a:rPr lang="en-AU" sz="2400" spc="-5" dirty="0">
                <a:solidFill>
                  <a:srgbClr val="2E5496"/>
                </a:solidFill>
                <a:latin typeface="Arial MT"/>
                <a:cs typeface="Arial MT"/>
              </a:rPr>
              <a:t>Are the players trying to play the ball?</a:t>
            </a:r>
          </a:p>
          <a:p>
            <a:pPr marL="12700" marR="5080" algn="just">
              <a:lnSpc>
                <a:spcPct val="131000"/>
              </a:lnSpc>
              <a:spcBef>
                <a:spcPts val="100"/>
              </a:spcBef>
              <a:spcAft>
                <a:spcPts val="600"/>
              </a:spcAft>
            </a:pPr>
            <a:r>
              <a:rPr lang="en-AU" sz="2400" spc="-5" dirty="0">
                <a:solidFill>
                  <a:srgbClr val="2E5496"/>
                </a:solidFill>
                <a:latin typeface="Arial MT"/>
                <a:cs typeface="Arial MT"/>
                <a:sym typeface="Wingdings 2" panose="05020102010507070707" pitchFamily="18" charset="2"/>
              </a:rPr>
              <a:t> </a:t>
            </a:r>
            <a:r>
              <a:rPr lang="en-AU" sz="2400" spc="-5" dirty="0">
                <a:solidFill>
                  <a:srgbClr val="2E5496"/>
                </a:solidFill>
                <a:latin typeface="Arial MT"/>
                <a:cs typeface="Arial MT"/>
              </a:rPr>
              <a:t>Is there a possibility to play the ball?</a:t>
            </a:r>
          </a:p>
          <a:p>
            <a:pPr marL="12700" marR="5080" algn="just">
              <a:lnSpc>
                <a:spcPct val="131000"/>
              </a:lnSpc>
              <a:spcBef>
                <a:spcPts val="100"/>
              </a:spcBef>
              <a:spcAft>
                <a:spcPts val="600"/>
              </a:spcAft>
            </a:pPr>
            <a:r>
              <a:rPr lang="en-AU" sz="2400" spc="-5" dirty="0">
                <a:solidFill>
                  <a:srgbClr val="2E5496"/>
                </a:solidFill>
                <a:latin typeface="Arial MT"/>
                <a:cs typeface="Arial MT"/>
                <a:sym typeface="Wingdings 2" panose="05020102010507070707" pitchFamily="18" charset="2"/>
              </a:rPr>
              <a:t> </a:t>
            </a:r>
            <a:r>
              <a:rPr lang="en-AU" sz="2400" spc="-5" dirty="0">
                <a:solidFill>
                  <a:srgbClr val="2E5496"/>
                </a:solidFill>
                <a:latin typeface="Arial MT"/>
                <a:cs typeface="Arial MT"/>
              </a:rPr>
              <a:t>Is there active movement to prevent the playing of the ball?</a:t>
            </a:r>
          </a:p>
          <a:p>
            <a:pPr marL="360363" marR="5080" indent="-347663" algn="just">
              <a:lnSpc>
                <a:spcPct val="131000"/>
              </a:lnSpc>
              <a:spcBef>
                <a:spcPts val="100"/>
              </a:spcBef>
              <a:spcAft>
                <a:spcPts val="600"/>
              </a:spcAft>
            </a:pPr>
            <a:r>
              <a:rPr lang="en-AU" sz="2400" spc="-5" dirty="0">
                <a:solidFill>
                  <a:srgbClr val="2E5496"/>
                </a:solidFill>
                <a:latin typeface="Arial MT"/>
                <a:cs typeface="Arial MT"/>
                <a:sym typeface="Wingdings 2" panose="05020102010507070707" pitchFamily="18" charset="2"/>
              </a:rPr>
              <a:t> </a:t>
            </a:r>
            <a:r>
              <a:rPr lang="en-AU" sz="2400" spc="-5" dirty="0">
                <a:solidFill>
                  <a:srgbClr val="2E5496"/>
                </a:solidFill>
                <a:latin typeface="Arial MT"/>
                <a:cs typeface="Arial MT"/>
              </a:rPr>
              <a:t>Be aware of professional use of the body to illegally block opponents from the ball, as well as players trying to demonstrate obstructions by lifting their sticks dangerously over opponents’ heads.</a:t>
            </a:r>
          </a:p>
          <a:p>
            <a:pPr marL="360363" marR="5080" indent="-347663" algn="just">
              <a:lnSpc>
                <a:spcPct val="131000"/>
              </a:lnSpc>
              <a:spcBef>
                <a:spcPts val="100"/>
              </a:spcBef>
              <a:spcAft>
                <a:spcPts val="600"/>
              </a:spcAft>
            </a:pPr>
            <a:r>
              <a:rPr lang="en-AU" sz="2400" spc="-5" dirty="0">
                <a:solidFill>
                  <a:srgbClr val="2E5496"/>
                </a:solidFill>
                <a:latin typeface="Arial MT"/>
                <a:cs typeface="Arial MT"/>
                <a:sym typeface="Wingdings 2" panose="05020102010507070707" pitchFamily="18" charset="2"/>
              </a:rPr>
              <a:t> </a:t>
            </a:r>
            <a:r>
              <a:rPr lang="en-AU" sz="2400" spc="-5" dirty="0">
                <a:solidFill>
                  <a:srgbClr val="2E5496"/>
                </a:solidFill>
                <a:latin typeface="Arial MT"/>
                <a:cs typeface="Arial MT"/>
              </a:rPr>
              <a:t>Stick obstruction is a ‘hot issue’ for players. Judge it fairly and correctly and blow only if you are 100% sure.</a:t>
            </a:r>
          </a:p>
        </p:txBody>
      </p:sp>
      <p:sp>
        <p:nvSpPr>
          <p:cNvPr id="6" name="object 3">
            <a:extLst>
              <a:ext uri="{FF2B5EF4-FFF2-40B4-BE49-F238E27FC236}">
                <a16:creationId xmlns:a16="http://schemas.microsoft.com/office/drawing/2014/main" id="{EBD775A6-F64C-8980-2DC2-A20D7E43595E}"/>
              </a:ext>
            </a:extLst>
          </p:cNvPr>
          <p:cNvSpPr txBox="1">
            <a:spLocks noGrp="1"/>
          </p:cNvSpPr>
          <p:nvPr>
            <p:ph type="title"/>
          </p:nvPr>
        </p:nvSpPr>
        <p:spPr>
          <a:xfrm>
            <a:off x="946505" y="990600"/>
            <a:ext cx="9721495" cy="690574"/>
          </a:xfrm>
          <a:prstGeom prst="rect">
            <a:avLst/>
          </a:prstGeom>
        </p:spPr>
        <p:txBody>
          <a:bodyPr vert="horz" wrap="square" lIns="0" tIns="13335" rIns="0" bIns="0" rtlCol="0">
            <a:spAutoFit/>
          </a:bodyPr>
          <a:lstStyle/>
          <a:p>
            <a:pPr marL="12700" algn="just">
              <a:lnSpc>
                <a:spcPct val="100000"/>
              </a:lnSpc>
              <a:spcBef>
                <a:spcPts val="105"/>
              </a:spcBef>
            </a:pPr>
            <a:r>
              <a:rPr lang="en-AU" dirty="0"/>
              <a:t>Umpires</a:t>
            </a:r>
            <a:endParaRPr dirty="0"/>
          </a:p>
        </p:txBody>
      </p:sp>
    </p:spTree>
    <p:extLst>
      <p:ext uri="{BB962C8B-B14F-4D97-AF65-F5344CB8AC3E}">
        <p14:creationId xmlns:p14="http://schemas.microsoft.com/office/powerpoint/2010/main" val="20749622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381000"/>
            <a:ext cx="6532677" cy="690574"/>
          </a:xfrm>
          <a:prstGeom prst="rect">
            <a:avLst/>
          </a:prstGeom>
        </p:spPr>
        <p:txBody>
          <a:bodyPr vert="horz" wrap="square" lIns="0" tIns="13335" rIns="0" bIns="0" rtlCol="0">
            <a:spAutoFit/>
          </a:bodyPr>
          <a:lstStyle/>
          <a:p>
            <a:pPr marL="12700">
              <a:lnSpc>
                <a:spcPct val="100000"/>
              </a:lnSpc>
              <a:spcBef>
                <a:spcPts val="105"/>
              </a:spcBef>
            </a:pPr>
            <a:r>
              <a:rPr lang="en-AU" dirty="0"/>
              <a:t>Stick Obstruction</a:t>
            </a:r>
            <a:endParaRPr dirty="0"/>
          </a:p>
        </p:txBody>
      </p:sp>
      <p:pic>
        <p:nvPicPr>
          <p:cNvPr id="4" name="media6">
            <a:hlinkClick r:id="" action="ppaction://media"/>
            <a:extLst>
              <a:ext uri="{FF2B5EF4-FFF2-40B4-BE49-F238E27FC236}">
                <a16:creationId xmlns:a16="http://schemas.microsoft.com/office/drawing/2014/main" id="{174CAB07-745B-0401-2E6A-79899B1B86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9200"/>
            <a:ext cx="12192000" cy="5657850"/>
          </a:xfrm>
          <a:prstGeom prst="rect">
            <a:avLst/>
          </a:prstGeom>
        </p:spPr>
      </p:pic>
    </p:spTree>
    <p:extLst>
      <p:ext uri="{BB962C8B-B14F-4D97-AF65-F5344CB8AC3E}">
        <p14:creationId xmlns:p14="http://schemas.microsoft.com/office/powerpoint/2010/main" val="4124715348"/>
      </p:ext>
    </p:extLst>
  </p:cSld>
  <p:clrMapOvr>
    <a:masterClrMapping/>
  </p:clrMapOvr>
  <mc:AlternateContent xmlns:mc="http://schemas.openxmlformats.org/markup-compatibility/2006">
    <mc:Choice xmlns:p14="http://schemas.microsoft.com/office/powerpoint/2010/main" Requires="p14">
      <p:transition spd="slow" p14:dur="2000" advClick="0" advTm="11000"/>
    </mc:Choice>
    <mc:Fallback>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304800"/>
            <a:ext cx="7904277" cy="690574"/>
          </a:xfrm>
          <a:prstGeom prst="rect">
            <a:avLst/>
          </a:prstGeom>
        </p:spPr>
        <p:txBody>
          <a:bodyPr vert="horz" wrap="square" lIns="0" tIns="13335" rIns="0" bIns="0" rtlCol="0">
            <a:spAutoFit/>
          </a:bodyPr>
          <a:lstStyle/>
          <a:p>
            <a:pPr marL="12700">
              <a:lnSpc>
                <a:spcPct val="100000"/>
              </a:lnSpc>
              <a:spcBef>
                <a:spcPts val="105"/>
              </a:spcBef>
            </a:pPr>
            <a:r>
              <a:rPr lang="en-AU" dirty="0"/>
              <a:t>Stick Obstruction</a:t>
            </a:r>
            <a:endParaRPr dirty="0"/>
          </a:p>
        </p:txBody>
      </p:sp>
      <p:pic>
        <p:nvPicPr>
          <p:cNvPr id="4" name="media7">
            <a:hlinkClick r:id="" action="ppaction://media"/>
            <a:extLst>
              <a:ext uri="{FF2B5EF4-FFF2-40B4-BE49-F238E27FC236}">
                <a16:creationId xmlns:a16="http://schemas.microsoft.com/office/drawing/2014/main" id="{437359B5-AE9E-B1FA-190E-DB89C9D8EA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2192000" cy="5638800"/>
          </a:xfrm>
          <a:prstGeom prst="rect">
            <a:avLst/>
          </a:prstGeom>
        </p:spPr>
      </p:pic>
    </p:spTree>
    <p:extLst>
      <p:ext uri="{BB962C8B-B14F-4D97-AF65-F5344CB8AC3E}">
        <p14:creationId xmlns:p14="http://schemas.microsoft.com/office/powerpoint/2010/main" val="1485137294"/>
      </p:ext>
    </p:extLst>
  </p:cSld>
  <p:clrMapOvr>
    <a:masterClrMapping/>
  </p:clrMapOvr>
  <mc:AlternateContent xmlns:mc="http://schemas.openxmlformats.org/markup-compatibility/2006">
    <mc:Choice xmlns:p14="http://schemas.microsoft.com/office/powerpoint/2010/main" Requires="p14">
      <p:transition spd="slow" p14:dur="2000" advClick="0" advTm="13000"/>
    </mc:Choice>
    <mc:Fallback>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2658</TotalTime>
  <Words>427</Words>
  <Application>Microsoft Office PowerPoint</Application>
  <PresentationFormat>Widescreen</PresentationFormat>
  <Paragraphs>26</Paragraphs>
  <Slides>11</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Arial MT</vt:lpstr>
      <vt:lpstr>Calibri</vt:lpstr>
      <vt:lpstr>Office Theme</vt:lpstr>
      <vt:lpstr>Rule of the Week</vt:lpstr>
      <vt:lpstr>9.13 Players must not obstruct an opponent who is attempting to play the ball.</vt:lpstr>
      <vt:lpstr>9.13 Players must not obstruct an opponent who is attempting to play the ball.</vt:lpstr>
      <vt:lpstr>9.13 Players must not obstruct an opponent who is attempting to play the ball.</vt:lpstr>
      <vt:lpstr>9.13 Players must not obstruct an opponent who is attempting to play the ball.</vt:lpstr>
      <vt:lpstr>9.13 Players must not obstruct an opponent who is attempting to play the ball.</vt:lpstr>
      <vt:lpstr>Umpires</vt:lpstr>
      <vt:lpstr>Stick Obstruction</vt:lpstr>
      <vt:lpstr>Stick Obstruction</vt:lpstr>
      <vt:lpstr>Obstruction – “Backing In”</vt:lpstr>
      <vt:lpstr>Obstruction – Leading Leg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Hunnaball</dc:creator>
  <cp:lastModifiedBy>Greg McCulloch</cp:lastModifiedBy>
  <cp:revision>48</cp:revision>
  <dcterms:created xsi:type="dcterms:W3CDTF">2022-08-20T07:06:33Z</dcterms:created>
  <dcterms:modified xsi:type="dcterms:W3CDTF">2023-10-08T07:13:42Z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2021-03-13T00:00:00Z</vt:filetime>
  </property>
  <property fmtid="{D5CDD505-2E9C-101B-9397-08002B2CF9AE}" pid="3" name="Creator">
    <vt:lpwstr>Microsoft® PowerPoint® for Office 365</vt:lpwstr>
  </property>
  <property fmtid="{D5CDD505-2E9C-101B-9397-08002B2CF9AE}" pid="4" name="LastSaved">
    <vt:filetime>2022-08-20T00:00:00Z</vt:filetime>
  </property>
</Properties>
</file>