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369" r:id="rId3"/>
    <p:sldId id="364" r:id="rId4"/>
    <p:sldId id="370" r:id="rId5"/>
    <p:sldId id="371" r:id="rId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EA9451-A86B-4121-B980-35523FFA2A7B}" v="10" dt="2023-10-08T07:01:29.8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>
      <p:cViewPr varScale="1">
        <p:scale>
          <a:sx n="62" d="100"/>
          <a:sy n="62" d="100"/>
        </p:scale>
        <p:origin x="7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cCulloch" userId="2cadc7f2-c02a-498c-a0c2-2481fc77620f" providerId="ADAL" clId="{17EA9451-A86B-4121-B980-35523FFA2A7B}"/>
    <pc:docChg chg="custSel addSld modSld sldOrd">
      <pc:chgData name="Greg McCulloch" userId="2cadc7f2-c02a-498c-a0c2-2481fc77620f" providerId="ADAL" clId="{17EA9451-A86B-4121-B980-35523FFA2A7B}" dt="2023-10-08T07:01:29.815" v="117"/>
      <pc:docMkLst>
        <pc:docMk/>
      </pc:docMkLst>
      <pc:sldChg chg="addSp delSp modSp mod modTransition delAnim modAnim">
        <pc:chgData name="Greg McCulloch" userId="2cadc7f2-c02a-498c-a0c2-2481fc77620f" providerId="ADAL" clId="{17EA9451-A86B-4121-B980-35523FFA2A7B}" dt="2023-10-08T07:01:09.145" v="115"/>
        <pc:sldMkLst>
          <pc:docMk/>
          <pc:sldMk cId="1485137294" sldId="364"/>
        </pc:sldMkLst>
        <pc:spChg chg="mod">
          <ac:chgData name="Greg McCulloch" userId="2cadc7f2-c02a-498c-a0c2-2481fc77620f" providerId="ADAL" clId="{17EA9451-A86B-4121-B980-35523FFA2A7B}" dt="2023-10-03T17:53:12.158" v="56" actId="20577"/>
          <ac:spMkLst>
            <pc:docMk/>
            <pc:sldMk cId="1485137294" sldId="364"/>
            <ac:spMk id="3" creationId="{00000000-0000-0000-0000-000000000000}"/>
          </ac:spMkLst>
        </pc:spChg>
        <pc:picChg chg="del">
          <ac:chgData name="Greg McCulloch" userId="2cadc7f2-c02a-498c-a0c2-2481fc77620f" providerId="ADAL" clId="{17EA9451-A86B-4121-B980-35523FFA2A7B}" dt="2023-10-03T17:52:42.768" v="11" actId="478"/>
          <ac:picMkLst>
            <pc:docMk/>
            <pc:sldMk cId="1485137294" sldId="364"/>
            <ac:picMk id="2" creationId="{7668D04D-10CA-AB27-AF59-758694831612}"/>
          </ac:picMkLst>
        </pc:picChg>
        <pc:picChg chg="add del mod">
          <ac:chgData name="Greg McCulloch" userId="2cadc7f2-c02a-498c-a0c2-2481fc77620f" providerId="ADAL" clId="{17EA9451-A86B-4121-B980-35523FFA2A7B}" dt="2023-10-03T17:53:40.954" v="58" actId="478"/>
          <ac:picMkLst>
            <pc:docMk/>
            <pc:sldMk cId="1485137294" sldId="364"/>
            <ac:picMk id="4" creationId="{D6916441-675C-ACD5-B343-69CB67895128}"/>
          </ac:picMkLst>
        </pc:picChg>
        <pc:picChg chg="add del mod">
          <ac:chgData name="Greg McCulloch" userId="2cadc7f2-c02a-498c-a0c2-2481fc77620f" providerId="ADAL" clId="{17EA9451-A86B-4121-B980-35523FFA2A7B}" dt="2023-10-03T17:53:53.289" v="60" actId="478"/>
          <ac:picMkLst>
            <pc:docMk/>
            <pc:sldMk cId="1485137294" sldId="364"/>
            <ac:picMk id="5" creationId="{2BB8234F-B75A-C410-CEC1-550C544A2016}"/>
          </ac:picMkLst>
        </pc:picChg>
        <pc:picChg chg="add mod">
          <ac:chgData name="Greg McCulloch" userId="2cadc7f2-c02a-498c-a0c2-2481fc77620f" providerId="ADAL" clId="{17EA9451-A86B-4121-B980-35523FFA2A7B}" dt="2023-10-03T17:56:26.639" v="67" actId="14100"/>
          <ac:picMkLst>
            <pc:docMk/>
            <pc:sldMk cId="1485137294" sldId="364"/>
            <ac:picMk id="6" creationId="{D435C6DB-D485-E52A-80CB-02074934F1FF}"/>
          </ac:picMkLst>
        </pc:picChg>
      </pc:sldChg>
      <pc:sldChg chg="delSp modSp mod modTransition">
        <pc:chgData name="Greg McCulloch" userId="2cadc7f2-c02a-498c-a0c2-2481fc77620f" providerId="ADAL" clId="{17EA9451-A86B-4121-B980-35523FFA2A7B}" dt="2023-10-08T07:00:57.109" v="114"/>
        <pc:sldMkLst>
          <pc:docMk/>
          <pc:sldMk cId="1137320735" sldId="369"/>
        </pc:sldMkLst>
        <pc:spChg chg="mod">
          <ac:chgData name="Greg McCulloch" userId="2cadc7f2-c02a-498c-a0c2-2481fc77620f" providerId="ADAL" clId="{17EA9451-A86B-4121-B980-35523FFA2A7B}" dt="2023-10-03T18:00:34.087" v="113" actId="1076"/>
          <ac:spMkLst>
            <pc:docMk/>
            <pc:sldMk cId="1137320735" sldId="369"/>
            <ac:spMk id="3" creationId="{00000000-0000-0000-0000-000000000000}"/>
          </ac:spMkLst>
        </pc:spChg>
        <pc:spChg chg="del mod">
          <ac:chgData name="Greg McCulloch" userId="2cadc7f2-c02a-498c-a0c2-2481fc77620f" providerId="ADAL" clId="{17EA9451-A86B-4121-B980-35523FFA2A7B}" dt="2023-10-03T17:05:28.039" v="6" actId="478"/>
          <ac:spMkLst>
            <pc:docMk/>
            <pc:sldMk cId="1137320735" sldId="369"/>
            <ac:spMk id="4" creationId="{00000000-0000-0000-0000-000000000000}"/>
          </ac:spMkLst>
        </pc:spChg>
      </pc:sldChg>
      <pc:sldChg chg="addSp delSp modSp mod ord modTransition delAnim modAnim">
        <pc:chgData name="Greg McCulloch" userId="2cadc7f2-c02a-498c-a0c2-2481fc77620f" providerId="ADAL" clId="{17EA9451-A86B-4121-B980-35523FFA2A7B}" dt="2023-10-08T07:01:20.771" v="116"/>
        <pc:sldMkLst>
          <pc:docMk/>
          <pc:sldMk cId="4124715348" sldId="370"/>
        </pc:sldMkLst>
        <pc:spChg chg="mod">
          <ac:chgData name="Greg McCulloch" userId="2cadc7f2-c02a-498c-a0c2-2481fc77620f" providerId="ADAL" clId="{17EA9451-A86B-4121-B980-35523FFA2A7B}" dt="2023-10-03T17:57:43.164" v="99" actId="14100"/>
          <ac:spMkLst>
            <pc:docMk/>
            <pc:sldMk cId="4124715348" sldId="370"/>
            <ac:spMk id="3" creationId="{00000000-0000-0000-0000-000000000000}"/>
          </ac:spMkLst>
        </pc:spChg>
        <pc:picChg chg="del">
          <ac:chgData name="Greg McCulloch" userId="2cadc7f2-c02a-498c-a0c2-2481fc77620f" providerId="ADAL" clId="{17EA9451-A86B-4121-B980-35523FFA2A7B}" dt="2023-10-03T17:52:40.105" v="10" actId="478"/>
          <ac:picMkLst>
            <pc:docMk/>
            <pc:sldMk cId="4124715348" sldId="370"/>
            <ac:picMk id="2" creationId="{30B46F69-C3F5-B87C-6F6C-081D6F4A4D97}"/>
          </ac:picMkLst>
        </pc:picChg>
        <pc:picChg chg="add mod">
          <ac:chgData name="Greg McCulloch" userId="2cadc7f2-c02a-498c-a0c2-2481fc77620f" providerId="ADAL" clId="{17EA9451-A86B-4121-B980-35523FFA2A7B}" dt="2023-10-03T17:58:46.192" v="106" actId="14100"/>
          <ac:picMkLst>
            <pc:docMk/>
            <pc:sldMk cId="4124715348" sldId="370"/>
            <ac:picMk id="4" creationId="{E1396CD3-D96F-3B74-5D07-27B07DE1645D}"/>
          </ac:picMkLst>
        </pc:picChg>
      </pc:sldChg>
      <pc:sldChg chg="addSp delSp modSp add mod ord modTransition delAnim">
        <pc:chgData name="Greg McCulloch" userId="2cadc7f2-c02a-498c-a0c2-2481fc77620f" providerId="ADAL" clId="{17EA9451-A86B-4121-B980-35523FFA2A7B}" dt="2023-10-08T07:01:29.815" v="117"/>
        <pc:sldMkLst>
          <pc:docMk/>
          <pc:sldMk cId="2095358409" sldId="371"/>
        </pc:sldMkLst>
        <pc:picChg chg="add mod">
          <ac:chgData name="Greg McCulloch" userId="2cadc7f2-c02a-498c-a0c2-2481fc77620f" providerId="ADAL" clId="{17EA9451-A86B-4121-B980-35523FFA2A7B}" dt="2023-10-03T18:00:21.157" v="112" actId="1076"/>
          <ac:picMkLst>
            <pc:docMk/>
            <pc:sldMk cId="2095358409" sldId="371"/>
            <ac:picMk id="4" creationId="{102EDA56-092D-E625-0BD3-C803F72C2A49}"/>
          </ac:picMkLst>
        </pc:picChg>
        <pc:picChg chg="del">
          <ac:chgData name="Greg McCulloch" userId="2cadc7f2-c02a-498c-a0c2-2481fc77620f" providerId="ADAL" clId="{17EA9451-A86B-4121-B980-35523FFA2A7B}" dt="2023-10-03T17:59:31.234" v="110" actId="478"/>
          <ac:picMkLst>
            <pc:docMk/>
            <pc:sldMk cId="2095358409" sldId="371"/>
            <ac:picMk id="6" creationId="{D435C6DB-D485-E52A-80CB-02074934F1F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5D3A6-937F-4ADA-95EE-7144A265C354}" type="datetimeFigureOut">
              <a:rPr lang="en-AU" smtClean="0"/>
              <a:t>8/10/2023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0EE6B-3003-45BE-8D89-C76BECD0F9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538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0EE6B-3003-45BE-8D89-C76BECD0F97A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161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34923" y="530809"/>
            <a:ext cx="195198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209482-9E5E-4B91-B186-E591F66FC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5EBBF52-B642-4383-88B8-D4A4CAE24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DAEFF-0A42-463C-A31F-252B5A9270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D6B9875-4DB7-41AF-8FE2-68308B8B0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3F2C513-3917-4E47-873F-058D4EBA4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69408" y="0"/>
            <a:ext cx="5522591" cy="20803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34923" y="535939"/>
            <a:ext cx="5648959" cy="98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8218" y="1954530"/>
            <a:ext cx="9195562" cy="317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2E5496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75" y="-6350"/>
            <a:ext cx="12188825" cy="686435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9359" y="0"/>
              <a:ext cx="5882640" cy="22357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 cstate="print"/>
            <a:srcRect r="651"/>
            <a:stretch/>
          </p:blipFill>
          <p:spPr>
            <a:xfrm>
              <a:off x="0" y="0"/>
              <a:ext cx="12112625" cy="6857997"/>
            </a:xfrm>
            <a:prstGeom prst="rect">
              <a:avLst/>
            </a:prstGeom>
          </p:spPr>
        </p:pic>
      </p:grpSp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8C2D62-2CFE-4363-A125-B55F701B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r="48053"/>
          <a:stretch/>
        </p:blipFill>
        <p:spPr>
          <a:xfrm rot="5400000">
            <a:off x="2857500" y="640149"/>
            <a:ext cx="3657600" cy="830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75" y="1576240"/>
            <a:ext cx="12188825" cy="850874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065" marR="5080" indent="2540" algn="ctr">
              <a:lnSpc>
                <a:spcPts val="5830"/>
              </a:lnSpc>
              <a:spcBef>
                <a:spcPts val="835"/>
              </a:spcBef>
            </a:pPr>
            <a:r>
              <a:rPr lang="en-AU" sz="5400" dirty="0">
                <a:solidFill>
                  <a:srgbClr val="2E5496"/>
                </a:solidFill>
              </a:rPr>
              <a:t>Rule of the Week</a:t>
            </a:r>
            <a:endParaRPr sz="54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DAE58CC-15E6-4337-8C03-DBF88D28F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551" y="223277"/>
            <a:ext cx="1151052" cy="759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 advClick="0" advTm="10000"/>
    </mc:Choice>
    <mc:Fallback xmlns=""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1905000"/>
            <a:ext cx="9340495" cy="33990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47788" indent="-1335088" algn="just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9.12	Field players must not play the ball while lying on the pitch or with a knee, arm or hand on the pitch, other than the hand holding the stick.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732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79042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Hand / Body on Pitch</a:t>
            </a:r>
            <a:endParaRPr dirty="0"/>
          </a:p>
        </p:txBody>
      </p:sp>
      <p:pic>
        <p:nvPicPr>
          <p:cNvPr id="6" name="media25">
            <a:hlinkClick r:id="" action="ppaction://media"/>
            <a:extLst>
              <a:ext uri="{FF2B5EF4-FFF2-40B4-BE49-F238E27FC236}">
                <a16:creationId xmlns:a16="http://schemas.microsoft.com/office/drawing/2014/main" id="{D435C6DB-D485-E52A-80CB-02074934F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5000"/>
    </mc:Choice>
    <mc:Fallback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81000"/>
            <a:ext cx="77724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Uses Right Hand for Balance</a:t>
            </a:r>
            <a:endParaRPr dirty="0"/>
          </a:p>
        </p:txBody>
      </p:sp>
      <p:pic>
        <p:nvPicPr>
          <p:cNvPr id="4" name="media26">
            <a:hlinkClick r:id="" action="ppaction://media"/>
            <a:extLst>
              <a:ext uri="{FF2B5EF4-FFF2-40B4-BE49-F238E27FC236}">
                <a16:creationId xmlns:a16="http://schemas.microsoft.com/office/drawing/2014/main" id="{E1396CD3-D96F-3B74-5D07-27B07DE16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47800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1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000"/>
    </mc:Choice>
    <mc:Fallback>
      <p:transition spd="slow" advClick="0" advTm="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7904277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AU" dirty="0"/>
              <a:t>Hand / Body on Pitch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2EDA56-092D-E625-0BD3-C803F72C2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2057400"/>
            <a:ext cx="119157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2637</TotalTime>
  <Words>54</Words>
  <Application>Microsoft Office PowerPoint</Application>
  <PresentationFormat>Widescreen</PresentationFormat>
  <Paragraphs>6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Arial MT</vt:lpstr>
      <vt:lpstr>Calibri</vt:lpstr>
      <vt:lpstr>Office Theme</vt:lpstr>
      <vt:lpstr>Rule of the Week</vt:lpstr>
      <vt:lpstr>9.12 Field players must not play the ball while lying on the pitch or with a knee, arm or hand on the pitch, other than the hand holding the stick.</vt:lpstr>
      <vt:lpstr>Hand / Body on Pitch</vt:lpstr>
      <vt:lpstr>Uses Right Hand for Balance</vt:lpstr>
      <vt:lpstr>Hand / Body on Pitch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Hunnaball</dc:creator>
  <cp:lastModifiedBy>Greg McCulloch</cp:lastModifiedBy>
  <cp:revision>47</cp:revision>
  <dcterms:created xsi:type="dcterms:W3CDTF">2022-08-20T07:06:33Z</dcterms:created>
  <dcterms:modified xsi:type="dcterms:W3CDTF">2023-10-08T07:01:29Z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2021-03-13T00:00:00Z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2022-08-20T00:00:00Z</vt:filetime>
  </property>
</Properties>
</file>