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369" r:id="rId3"/>
    <p:sldId id="371" r:id="rId4"/>
    <p:sldId id="370" r:id="rId5"/>
    <p:sldId id="364" r:id="rId6"/>
    <p:sldId id="372" r:id="rId7"/>
    <p:sldId id="373" r:id="rId8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AB0A13-6692-4D3D-B08F-6FB449D60BE6}" v="17" dt="2023-10-07T09:10:50.48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>
      <p:cViewPr varScale="1">
        <p:scale>
          <a:sx n="104" d="100"/>
          <a:sy n="104" d="100"/>
        </p:scale>
        <p:origin x="750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McCulloch" userId="2cadc7f2-c02a-498c-a0c2-2481fc77620f" providerId="ADAL" clId="{83AB0A13-6692-4D3D-B08F-6FB449D60BE6}"/>
    <pc:docChg chg="custSel addSld delSld modSld">
      <pc:chgData name="Greg McCulloch" userId="2cadc7f2-c02a-498c-a0c2-2481fc77620f" providerId="ADAL" clId="{83AB0A13-6692-4D3D-B08F-6FB449D60BE6}" dt="2023-10-07T09:10:50.487" v="170"/>
      <pc:docMkLst>
        <pc:docMk/>
      </pc:docMkLst>
      <pc:sldChg chg="addSp delSp modSp mod modTransition delAnim modAnim">
        <pc:chgData name="Greg McCulloch" userId="2cadc7f2-c02a-498c-a0c2-2481fc77620f" providerId="ADAL" clId="{83AB0A13-6692-4D3D-B08F-6FB449D60BE6}" dt="2023-10-07T09:10:34.014" v="169"/>
        <pc:sldMkLst>
          <pc:docMk/>
          <pc:sldMk cId="1485137294" sldId="364"/>
        </pc:sldMkLst>
        <pc:spChg chg="mod">
          <ac:chgData name="Greg McCulloch" userId="2cadc7f2-c02a-498c-a0c2-2481fc77620f" providerId="ADAL" clId="{83AB0A13-6692-4D3D-B08F-6FB449D60BE6}" dt="2023-10-07T09:06:18.065" v="119" actId="20577"/>
          <ac:spMkLst>
            <pc:docMk/>
            <pc:sldMk cId="1485137294" sldId="364"/>
            <ac:spMk id="3" creationId="{00000000-0000-0000-0000-000000000000}"/>
          </ac:spMkLst>
        </pc:spChg>
        <pc:picChg chg="del">
          <ac:chgData name="Greg McCulloch" userId="2cadc7f2-c02a-498c-a0c2-2481fc77620f" providerId="ADAL" clId="{83AB0A13-6692-4D3D-B08F-6FB449D60BE6}" dt="2023-10-07T08:59:57.442" v="43" actId="478"/>
          <ac:picMkLst>
            <pc:docMk/>
            <pc:sldMk cId="1485137294" sldId="364"/>
            <ac:picMk id="2" creationId="{7668D04D-10CA-AB27-AF59-758694831612}"/>
          </ac:picMkLst>
        </pc:picChg>
        <pc:picChg chg="add mod">
          <ac:chgData name="Greg McCulloch" userId="2cadc7f2-c02a-498c-a0c2-2481fc77620f" providerId="ADAL" clId="{83AB0A13-6692-4D3D-B08F-6FB449D60BE6}" dt="2023-10-07T09:06:59.907" v="126" actId="14100"/>
          <ac:picMkLst>
            <pc:docMk/>
            <pc:sldMk cId="1485137294" sldId="364"/>
            <ac:picMk id="4" creationId="{1B8F0AFF-C6B0-349E-CA37-B3ABC90DAB09}"/>
          </ac:picMkLst>
        </pc:picChg>
      </pc:sldChg>
      <pc:sldChg chg="addSp delSp modSp mod">
        <pc:chgData name="Greg McCulloch" userId="2cadc7f2-c02a-498c-a0c2-2481fc77620f" providerId="ADAL" clId="{83AB0A13-6692-4D3D-B08F-6FB449D60BE6}" dt="2023-10-03T17:11:20.390" v="34"/>
        <pc:sldMkLst>
          <pc:docMk/>
          <pc:sldMk cId="1137320735" sldId="369"/>
        </pc:sldMkLst>
        <pc:spChg chg="del mod">
          <ac:chgData name="Greg McCulloch" userId="2cadc7f2-c02a-498c-a0c2-2481fc77620f" providerId="ADAL" clId="{83AB0A13-6692-4D3D-B08F-6FB449D60BE6}" dt="2023-10-03T17:10:39.733" v="26" actId="478"/>
          <ac:spMkLst>
            <pc:docMk/>
            <pc:sldMk cId="1137320735" sldId="369"/>
            <ac:spMk id="3" creationId="{00000000-0000-0000-0000-000000000000}"/>
          </ac:spMkLst>
        </pc:spChg>
        <pc:spChg chg="mod">
          <ac:chgData name="Greg McCulloch" userId="2cadc7f2-c02a-498c-a0c2-2481fc77620f" providerId="ADAL" clId="{83AB0A13-6692-4D3D-B08F-6FB449D60BE6}" dt="2023-10-03T17:07:55.320" v="13" actId="948"/>
          <ac:spMkLst>
            <pc:docMk/>
            <pc:sldMk cId="1137320735" sldId="369"/>
            <ac:spMk id="4" creationId="{00000000-0000-0000-0000-000000000000}"/>
          </ac:spMkLst>
        </pc:spChg>
        <pc:spChg chg="add del mod">
          <ac:chgData name="Greg McCulloch" userId="2cadc7f2-c02a-498c-a0c2-2481fc77620f" providerId="ADAL" clId="{83AB0A13-6692-4D3D-B08F-6FB449D60BE6}" dt="2023-10-03T17:10:42.801" v="27" actId="478"/>
          <ac:spMkLst>
            <pc:docMk/>
            <pc:sldMk cId="1137320735" sldId="369"/>
            <ac:spMk id="5" creationId="{CFA15EBB-FFEC-EC5A-260C-C85C0EFFB3AB}"/>
          </ac:spMkLst>
        </pc:spChg>
        <pc:spChg chg="add mod">
          <ac:chgData name="Greg McCulloch" userId="2cadc7f2-c02a-498c-a0c2-2481fc77620f" providerId="ADAL" clId="{83AB0A13-6692-4D3D-B08F-6FB449D60BE6}" dt="2023-10-03T17:11:20.390" v="34"/>
          <ac:spMkLst>
            <pc:docMk/>
            <pc:sldMk cId="1137320735" sldId="369"/>
            <ac:spMk id="6" creationId="{2484A68A-78E7-4376-321A-BC24D0D3A273}"/>
          </ac:spMkLst>
        </pc:spChg>
      </pc:sldChg>
      <pc:sldChg chg="addSp delSp modSp mod modTransition delAnim modAnim">
        <pc:chgData name="Greg McCulloch" userId="2cadc7f2-c02a-498c-a0c2-2481fc77620f" providerId="ADAL" clId="{83AB0A13-6692-4D3D-B08F-6FB449D60BE6}" dt="2023-10-07T09:10:50.487" v="170"/>
        <pc:sldMkLst>
          <pc:docMk/>
          <pc:sldMk cId="4124715348" sldId="370"/>
        </pc:sldMkLst>
        <pc:spChg chg="mod">
          <ac:chgData name="Greg McCulloch" userId="2cadc7f2-c02a-498c-a0c2-2481fc77620f" providerId="ADAL" clId="{83AB0A13-6692-4D3D-B08F-6FB449D60BE6}" dt="2023-10-07T09:02:54.289" v="66" actId="20577"/>
          <ac:spMkLst>
            <pc:docMk/>
            <pc:sldMk cId="4124715348" sldId="370"/>
            <ac:spMk id="3" creationId="{00000000-0000-0000-0000-000000000000}"/>
          </ac:spMkLst>
        </pc:spChg>
        <pc:picChg chg="del">
          <ac:chgData name="Greg McCulloch" userId="2cadc7f2-c02a-498c-a0c2-2481fc77620f" providerId="ADAL" clId="{83AB0A13-6692-4D3D-B08F-6FB449D60BE6}" dt="2023-10-07T08:59:54.892" v="42" actId="478"/>
          <ac:picMkLst>
            <pc:docMk/>
            <pc:sldMk cId="4124715348" sldId="370"/>
            <ac:picMk id="2" creationId="{30B46F69-C3F5-B87C-6F6C-081D6F4A4D97}"/>
          </ac:picMkLst>
        </pc:picChg>
        <pc:picChg chg="add mod">
          <ac:chgData name="Greg McCulloch" userId="2cadc7f2-c02a-498c-a0c2-2481fc77620f" providerId="ADAL" clId="{83AB0A13-6692-4D3D-B08F-6FB449D60BE6}" dt="2023-10-07T09:05:50.092" v="73" actId="14100"/>
          <ac:picMkLst>
            <pc:docMk/>
            <pc:sldMk cId="4124715348" sldId="370"/>
            <ac:picMk id="4" creationId="{BCEC0D5B-7337-D7C5-9B2A-B8A5CE24AFB8}"/>
          </ac:picMkLst>
        </pc:picChg>
      </pc:sldChg>
      <pc:sldChg chg="modSp add mod">
        <pc:chgData name="Greg McCulloch" userId="2cadc7f2-c02a-498c-a0c2-2481fc77620f" providerId="ADAL" clId="{83AB0A13-6692-4D3D-B08F-6FB449D60BE6}" dt="2023-10-03T17:10:27.251" v="25" actId="255"/>
        <pc:sldMkLst>
          <pc:docMk/>
          <pc:sldMk cId="3087097978" sldId="371"/>
        </pc:sldMkLst>
        <pc:spChg chg="mod">
          <ac:chgData name="Greg McCulloch" userId="2cadc7f2-c02a-498c-a0c2-2481fc77620f" providerId="ADAL" clId="{83AB0A13-6692-4D3D-B08F-6FB449D60BE6}" dt="2023-10-03T17:09:54.751" v="23" actId="1035"/>
          <ac:spMkLst>
            <pc:docMk/>
            <pc:sldMk cId="3087097978" sldId="371"/>
            <ac:spMk id="3" creationId="{00000000-0000-0000-0000-000000000000}"/>
          </ac:spMkLst>
        </pc:spChg>
        <pc:spChg chg="mod">
          <ac:chgData name="Greg McCulloch" userId="2cadc7f2-c02a-498c-a0c2-2481fc77620f" providerId="ADAL" clId="{83AB0A13-6692-4D3D-B08F-6FB449D60BE6}" dt="2023-10-03T17:10:27.251" v="25" actId="255"/>
          <ac:spMkLst>
            <pc:docMk/>
            <pc:sldMk cId="3087097978" sldId="371"/>
            <ac:spMk id="4" creationId="{00000000-0000-0000-0000-000000000000}"/>
          </ac:spMkLst>
        </pc:spChg>
      </pc:sldChg>
      <pc:sldChg chg="addSp modSp add mod modTransition modAnim">
        <pc:chgData name="Greg McCulloch" userId="2cadc7f2-c02a-498c-a0c2-2481fc77620f" providerId="ADAL" clId="{83AB0A13-6692-4D3D-B08F-6FB449D60BE6}" dt="2023-10-07T09:10:22.171" v="168"/>
        <pc:sldMkLst>
          <pc:docMk/>
          <pc:sldMk cId="2523159392" sldId="372"/>
        </pc:sldMkLst>
        <pc:spChg chg="mod">
          <ac:chgData name="Greg McCulloch" userId="2cadc7f2-c02a-498c-a0c2-2481fc77620f" providerId="ADAL" clId="{83AB0A13-6692-4D3D-B08F-6FB449D60BE6}" dt="2023-10-07T09:08:27.999" v="155" actId="313"/>
          <ac:spMkLst>
            <pc:docMk/>
            <pc:sldMk cId="2523159392" sldId="372"/>
            <ac:spMk id="3" creationId="{00000000-0000-0000-0000-000000000000}"/>
          </ac:spMkLst>
        </pc:spChg>
        <pc:picChg chg="add mod">
          <ac:chgData name="Greg McCulloch" userId="2cadc7f2-c02a-498c-a0c2-2481fc77620f" providerId="ADAL" clId="{83AB0A13-6692-4D3D-B08F-6FB449D60BE6}" dt="2023-10-07T09:07:55.539" v="139" actId="14100"/>
          <ac:picMkLst>
            <pc:docMk/>
            <pc:sldMk cId="2523159392" sldId="372"/>
            <ac:picMk id="2" creationId="{043AB50A-83C2-2511-45A5-93487FCC3DC8}"/>
          </ac:picMkLst>
        </pc:picChg>
      </pc:sldChg>
      <pc:sldChg chg="addSp delSp modSp add del mod">
        <pc:chgData name="Greg McCulloch" userId="2cadc7f2-c02a-498c-a0c2-2481fc77620f" providerId="ADAL" clId="{83AB0A13-6692-4D3D-B08F-6FB449D60BE6}" dt="2023-10-03T17:11:56.778" v="38" actId="47"/>
        <pc:sldMkLst>
          <pc:docMk/>
          <pc:sldMk cId="3334991675" sldId="372"/>
        </pc:sldMkLst>
        <pc:spChg chg="del">
          <ac:chgData name="Greg McCulloch" userId="2cadc7f2-c02a-498c-a0c2-2481fc77620f" providerId="ADAL" clId="{83AB0A13-6692-4D3D-B08F-6FB449D60BE6}" dt="2023-10-03T17:10:49.421" v="28" actId="478"/>
          <ac:spMkLst>
            <pc:docMk/>
            <pc:sldMk cId="3334991675" sldId="372"/>
            <ac:spMk id="3" creationId="{00000000-0000-0000-0000-000000000000}"/>
          </ac:spMkLst>
        </pc:spChg>
        <pc:spChg chg="add del mod">
          <ac:chgData name="Greg McCulloch" userId="2cadc7f2-c02a-498c-a0c2-2481fc77620f" providerId="ADAL" clId="{83AB0A13-6692-4D3D-B08F-6FB449D60BE6}" dt="2023-10-03T17:10:53.540" v="29" actId="478"/>
          <ac:spMkLst>
            <pc:docMk/>
            <pc:sldMk cId="3334991675" sldId="372"/>
            <ac:spMk id="5" creationId="{FE065E8E-D190-F7D3-20A4-2C9466C94908}"/>
          </ac:spMkLst>
        </pc:spChg>
        <pc:spChg chg="add mod">
          <ac:chgData name="Greg McCulloch" userId="2cadc7f2-c02a-498c-a0c2-2481fc77620f" providerId="ADAL" clId="{83AB0A13-6692-4D3D-B08F-6FB449D60BE6}" dt="2023-10-03T17:11:23.531" v="35"/>
          <ac:spMkLst>
            <pc:docMk/>
            <pc:sldMk cId="3334991675" sldId="372"/>
            <ac:spMk id="6" creationId="{ECF1D4B5-1439-3918-2406-23C96A895DD1}"/>
          </ac:spMkLst>
        </pc:spChg>
      </pc:sldChg>
      <pc:sldChg chg="addSp delSp modSp add del mod">
        <pc:chgData name="Greg McCulloch" userId="2cadc7f2-c02a-498c-a0c2-2481fc77620f" providerId="ADAL" clId="{83AB0A13-6692-4D3D-B08F-6FB449D60BE6}" dt="2023-10-03T17:11:59.088" v="39" actId="47"/>
        <pc:sldMkLst>
          <pc:docMk/>
          <pc:sldMk cId="1407903174" sldId="373"/>
        </pc:sldMkLst>
        <pc:spChg chg="del">
          <ac:chgData name="Greg McCulloch" userId="2cadc7f2-c02a-498c-a0c2-2481fc77620f" providerId="ADAL" clId="{83AB0A13-6692-4D3D-B08F-6FB449D60BE6}" dt="2023-10-03T17:10:58.021" v="30" actId="478"/>
          <ac:spMkLst>
            <pc:docMk/>
            <pc:sldMk cId="1407903174" sldId="373"/>
            <ac:spMk id="3" creationId="{00000000-0000-0000-0000-000000000000}"/>
          </ac:spMkLst>
        </pc:spChg>
        <pc:spChg chg="add del mod">
          <ac:chgData name="Greg McCulloch" userId="2cadc7f2-c02a-498c-a0c2-2481fc77620f" providerId="ADAL" clId="{83AB0A13-6692-4D3D-B08F-6FB449D60BE6}" dt="2023-10-03T17:11:02.306" v="31" actId="478"/>
          <ac:spMkLst>
            <pc:docMk/>
            <pc:sldMk cId="1407903174" sldId="373"/>
            <ac:spMk id="5" creationId="{05FDA5AB-0EF1-B9A2-45F6-DB5124196A75}"/>
          </ac:spMkLst>
        </pc:spChg>
        <pc:spChg chg="add mod">
          <ac:chgData name="Greg McCulloch" userId="2cadc7f2-c02a-498c-a0c2-2481fc77620f" providerId="ADAL" clId="{83AB0A13-6692-4D3D-B08F-6FB449D60BE6}" dt="2023-10-03T17:11:26.502" v="36"/>
          <ac:spMkLst>
            <pc:docMk/>
            <pc:sldMk cId="1407903174" sldId="373"/>
            <ac:spMk id="6" creationId="{2240CE2B-97F3-E839-601E-154AFC065D88}"/>
          </ac:spMkLst>
        </pc:spChg>
      </pc:sldChg>
      <pc:sldChg chg="addSp delSp modSp add mod modTransition delAnim modAnim">
        <pc:chgData name="Greg McCulloch" userId="2cadc7f2-c02a-498c-a0c2-2481fc77620f" providerId="ADAL" clId="{83AB0A13-6692-4D3D-B08F-6FB449D60BE6}" dt="2023-10-07T09:10:10.556" v="167"/>
        <pc:sldMkLst>
          <pc:docMk/>
          <pc:sldMk cId="3297417547" sldId="373"/>
        </pc:sldMkLst>
        <pc:picChg chg="del">
          <ac:chgData name="Greg McCulloch" userId="2cadc7f2-c02a-498c-a0c2-2481fc77620f" providerId="ADAL" clId="{83AB0A13-6692-4D3D-B08F-6FB449D60BE6}" dt="2023-10-07T09:08:48.264" v="157" actId="478"/>
          <ac:picMkLst>
            <pc:docMk/>
            <pc:sldMk cId="3297417547" sldId="373"/>
            <ac:picMk id="2" creationId="{043AB50A-83C2-2511-45A5-93487FCC3DC8}"/>
          </ac:picMkLst>
        </pc:picChg>
        <pc:picChg chg="add del mod">
          <ac:chgData name="Greg McCulloch" userId="2cadc7f2-c02a-498c-a0c2-2481fc77620f" providerId="ADAL" clId="{83AB0A13-6692-4D3D-B08F-6FB449D60BE6}" dt="2023-10-07T09:09:02.984" v="159" actId="478"/>
          <ac:picMkLst>
            <pc:docMk/>
            <pc:sldMk cId="3297417547" sldId="373"/>
            <ac:picMk id="4" creationId="{B206806E-9C71-6B0F-4EA1-9DEF13A3DCDD}"/>
          </ac:picMkLst>
        </pc:picChg>
        <pc:picChg chg="add mod">
          <ac:chgData name="Greg McCulloch" userId="2cadc7f2-c02a-498c-a0c2-2481fc77620f" providerId="ADAL" clId="{83AB0A13-6692-4D3D-B08F-6FB449D60BE6}" dt="2023-10-07T09:09:30.323" v="166" actId="14100"/>
          <ac:picMkLst>
            <pc:docMk/>
            <pc:sldMk cId="3297417547" sldId="373"/>
            <ac:picMk id="5" creationId="{9B12E617-5C0C-3450-17E6-A309C184EAA5}"/>
          </ac:picMkLst>
        </pc:picChg>
      </pc:sldChg>
      <pc:sldChg chg="addSp delSp modSp add del mod">
        <pc:chgData name="Greg McCulloch" userId="2cadc7f2-c02a-498c-a0c2-2481fc77620f" providerId="ADAL" clId="{83AB0A13-6692-4D3D-B08F-6FB449D60BE6}" dt="2023-10-03T17:12:00.461" v="40" actId="47"/>
        <pc:sldMkLst>
          <pc:docMk/>
          <pc:sldMk cId="4251419355" sldId="374"/>
        </pc:sldMkLst>
        <pc:spChg chg="del">
          <ac:chgData name="Greg McCulloch" userId="2cadc7f2-c02a-498c-a0c2-2481fc77620f" providerId="ADAL" clId="{83AB0A13-6692-4D3D-B08F-6FB449D60BE6}" dt="2023-10-03T17:11:07.067" v="32" actId="478"/>
          <ac:spMkLst>
            <pc:docMk/>
            <pc:sldMk cId="4251419355" sldId="374"/>
            <ac:spMk id="3" creationId="{00000000-0000-0000-0000-000000000000}"/>
          </ac:spMkLst>
        </pc:spChg>
        <pc:spChg chg="add del mod">
          <ac:chgData name="Greg McCulloch" userId="2cadc7f2-c02a-498c-a0c2-2481fc77620f" providerId="ADAL" clId="{83AB0A13-6692-4D3D-B08F-6FB449D60BE6}" dt="2023-10-03T17:11:10.410" v="33" actId="478"/>
          <ac:spMkLst>
            <pc:docMk/>
            <pc:sldMk cId="4251419355" sldId="374"/>
            <ac:spMk id="5" creationId="{401021BE-CE0A-8B25-B29B-16A1A1D5BEAA}"/>
          </ac:spMkLst>
        </pc:spChg>
        <pc:spChg chg="add mod">
          <ac:chgData name="Greg McCulloch" userId="2cadc7f2-c02a-498c-a0c2-2481fc77620f" providerId="ADAL" clId="{83AB0A13-6692-4D3D-B08F-6FB449D60BE6}" dt="2023-10-03T17:11:28.951" v="37"/>
          <ac:spMkLst>
            <pc:docMk/>
            <pc:sldMk cId="4251419355" sldId="374"/>
            <ac:spMk id="6" creationId="{D5FC8252-939B-5EE3-41BE-BE8CA51949A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5D3A6-937F-4ADA-95EE-7144A265C354}" type="datetimeFigureOut">
              <a:rPr lang="en-AU" smtClean="0"/>
              <a:t>7/10/2023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0EE6B-3003-45BE-8D89-C76BECD0F9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538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0EE6B-3003-45BE-8D89-C76BECD0F97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161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34923" y="530809"/>
            <a:ext cx="1951989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D209482-9E5E-4B91-B186-E591F66FC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E5496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5EBBF52-B642-4383-88B8-D4A4CAE24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5BDAEFF-0A42-463C-A31F-252B5A9270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D6B9875-4DB7-41AF-8FE2-68308B8B0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3F2C513-3917-4E47-873F-058D4EBA4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69408" y="0"/>
            <a:ext cx="5522591" cy="20803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4923" y="535939"/>
            <a:ext cx="5648959" cy="983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8218" y="1954530"/>
            <a:ext cx="9195562" cy="3176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E5496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75" y="-6350"/>
            <a:ext cx="12188825" cy="686435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9359" y="0"/>
              <a:ext cx="5882640" cy="22357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 rotWithShape="1">
            <a:blip r:embed="rId4" cstate="print"/>
            <a:srcRect r="651"/>
            <a:stretch/>
          </p:blipFill>
          <p:spPr>
            <a:xfrm>
              <a:off x="0" y="0"/>
              <a:ext cx="12112625" cy="6857997"/>
            </a:xfrm>
            <a:prstGeom prst="rect">
              <a:avLst/>
            </a:prstGeom>
          </p:spPr>
        </p:pic>
      </p:grpSp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38C2D62-2CFE-4363-A125-B55F701B6A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r="48053"/>
          <a:stretch/>
        </p:blipFill>
        <p:spPr>
          <a:xfrm rot="5400000">
            <a:off x="2857500" y="640149"/>
            <a:ext cx="3657600" cy="83058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75" y="1576240"/>
            <a:ext cx="12188825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065" marR="5080" indent="2540" algn="ctr">
              <a:lnSpc>
                <a:spcPts val="5830"/>
              </a:lnSpc>
              <a:spcBef>
                <a:spcPts val="835"/>
              </a:spcBef>
            </a:pPr>
            <a:r>
              <a:rPr lang="en-AU" sz="5400" dirty="0">
                <a:solidFill>
                  <a:srgbClr val="2E5496"/>
                </a:solidFill>
              </a:rPr>
              <a:t>Rule of the Week</a:t>
            </a:r>
            <a:endParaRPr sz="54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DAE58CC-15E6-4337-8C03-DBF88D28F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46505" y="3415145"/>
            <a:ext cx="10223898" cy="2378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1000"/>
              </a:lnSpc>
              <a:spcBef>
                <a:spcPts val="100"/>
              </a:spcBef>
              <a:spcAft>
                <a:spcPts val="1200"/>
              </a:spcAft>
            </a:pPr>
            <a:r>
              <a:rPr lang="en-AU" sz="2800" spc="-5" dirty="0">
                <a:solidFill>
                  <a:srgbClr val="2E5496"/>
                </a:solidFill>
                <a:latin typeface="Arial MT"/>
                <a:cs typeface="Arial MT"/>
              </a:rPr>
              <a:t>A ball is also considered dangerous when it causes legitimate evasive action by players of the opposition.</a:t>
            </a:r>
          </a:p>
          <a:p>
            <a:pPr marL="12700" marR="5080" algn="just">
              <a:lnSpc>
                <a:spcPct val="131000"/>
              </a:lnSpc>
              <a:spcBef>
                <a:spcPts val="100"/>
              </a:spcBef>
            </a:pPr>
            <a:r>
              <a:rPr lang="en-AU" sz="2800" spc="-5" dirty="0">
                <a:solidFill>
                  <a:srgbClr val="2E5496"/>
                </a:solidFill>
                <a:latin typeface="Arial MT"/>
                <a:cs typeface="Arial MT"/>
              </a:rPr>
              <a:t>The penalty is awarded where the action causing the danger took place.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2484A68A-78E7-4376-321A-BC24D0D3A2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6505" y="838200"/>
            <a:ext cx="9340495" cy="20447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9.8	Players must not play the ball dangerously or in a way which leads to dangerous play.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73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6505" y="838200"/>
            <a:ext cx="9340495" cy="20447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9.8	Players must not play the ball dangerously or in a way which leads to dangerous play.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984051" y="2895600"/>
            <a:ext cx="10223898" cy="37657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1000"/>
              </a:lnSpc>
              <a:spcBef>
                <a:spcPts val="100"/>
              </a:spcBef>
              <a:spcAft>
                <a:spcPts val="1200"/>
              </a:spcAft>
            </a:pPr>
            <a:r>
              <a:rPr lang="en-AU" sz="2700" spc="-5" dirty="0">
                <a:solidFill>
                  <a:srgbClr val="2E5496"/>
                </a:solidFill>
                <a:latin typeface="Arial MT"/>
                <a:cs typeface="Arial MT"/>
              </a:rPr>
              <a:t>Playing the ball deliberately and hard into an opponent’s stick, feet or hands with associated risk of injury when a player is in a ‘set’ or stationary position; and players collecting, turning and trying to play the ball deliberately through a defending player who is either close to the player in possession or is trying to play the ball are both dangerous actions and should be dealt with under this Rule. A personal penalty may also be awarded to offending players.</a:t>
            </a:r>
          </a:p>
        </p:txBody>
      </p:sp>
    </p:spTree>
    <p:extLst>
      <p:ext uri="{BB962C8B-B14F-4D97-AF65-F5344CB8AC3E}">
        <p14:creationId xmlns:p14="http://schemas.microsoft.com/office/powerpoint/2010/main" val="30870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381000"/>
            <a:ext cx="653267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Danger – Physical Play</a:t>
            </a:r>
            <a:endParaRPr dirty="0"/>
          </a:p>
        </p:txBody>
      </p:sp>
      <p:pic>
        <p:nvPicPr>
          <p:cNvPr id="4" name="media38">
            <a:hlinkClick r:id="" action="ppaction://media"/>
            <a:extLst>
              <a:ext uri="{FF2B5EF4-FFF2-40B4-BE49-F238E27FC236}">
                <a16:creationId xmlns:a16="http://schemas.microsoft.com/office/drawing/2014/main" id="{BCEC0D5B-7337-D7C5-9B2A-B8A5CE24AF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1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4000"/>
    </mc:Choice>
    <mc:Fallback>
      <p:transition spd="slow" advClick="0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304800"/>
            <a:ext cx="790427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Danger – The Spin</a:t>
            </a:r>
            <a:endParaRPr dirty="0"/>
          </a:p>
        </p:txBody>
      </p:sp>
      <p:pic>
        <p:nvPicPr>
          <p:cNvPr id="4" name="media39">
            <a:hlinkClick r:id="" action="ppaction://media"/>
            <a:extLst>
              <a:ext uri="{FF2B5EF4-FFF2-40B4-BE49-F238E27FC236}">
                <a16:creationId xmlns:a16="http://schemas.microsoft.com/office/drawing/2014/main" id="{1B8F0AFF-C6B0-349E-CA37-B3ABC90DAB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67666"/>
            <a:ext cx="12192000" cy="550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3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000"/>
    </mc:Choice>
    <mc:Fallback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304800"/>
            <a:ext cx="790427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Danger – “Drilling”</a:t>
            </a:r>
            <a:endParaRPr dirty="0"/>
          </a:p>
        </p:txBody>
      </p:sp>
      <p:pic>
        <p:nvPicPr>
          <p:cNvPr id="2" name="media40">
            <a:hlinkClick r:id="" action="ppaction://media"/>
            <a:extLst>
              <a:ext uri="{FF2B5EF4-FFF2-40B4-BE49-F238E27FC236}">
                <a16:creationId xmlns:a16="http://schemas.microsoft.com/office/drawing/2014/main" id="{043AB50A-83C2-2511-45A5-93487FCC3D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14462"/>
            <a:ext cx="12192000" cy="544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5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304800"/>
            <a:ext cx="790427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Danger – “Drilling”</a:t>
            </a:r>
            <a:endParaRPr dirty="0"/>
          </a:p>
        </p:txBody>
      </p:sp>
      <p:pic>
        <p:nvPicPr>
          <p:cNvPr id="5" name="media41">
            <a:hlinkClick r:id="" action="ppaction://media"/>
            <a:extLst>
              <a:ext uri="{FF2B5EF4-FFF2-40B4-BE49-F238E27FC236}">
                <a16:creationId xmlns:a16="http://schemas.microsoft.com/office/drawing/2014/main" id="{9B12E617-5C0C-3450-17E6-A309C184E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5401"/>
            <a:ext cx="12192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17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2644</TotalTime>
  <Words>180</Words>
  <Application>Microsoft Office PowerPoint</Application>
  <PresentationFormat>Widescreen</PresentationFormat>
  <Paragraphs>11</Paragraphs>
  <Slides>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Arial MT</vt:lpstr>
      <vt:lpstr>Calibri</vt:lpstr>
      <vt:lpstr>Office Theme</vt:lpstr>
      <vt:lpstr>Rule of the Week</vt:lpstr>
      <vt:lpstr>9.8 Players must not play the ball dangerously or in a way which leads to dangerous play.</vt:lpstr>
      <vt:lpstr>9.8 Players must not play the ball dangerously or in a way which leads to dangerous play.</vt:lpstr>
      <vt:lpstr>Danger – Physical Play</vt:lpstr>
      <vt:lpstr>Danger – The Spin</vt:lpstr>
      <vt:lpstr>Danger – “Drilling”</vt:lpstr>
      <vt:lpstr>Danger – “Drilling”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Hunnaball</dc:creator>
  <cp:lastModifiedBy>Greg McCulloch</cp:lastModifiedBy>
  <cp:revision>46</cp:revision>
  <dcterms:created xsi:type="dcterms:W3CDTF">2022-08-20T07:06:33Z</dcterms:created>
  <dcterms:modified xsi:type="dcterms:W3CDTF">2023-10-07T09:10:54Z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2021-03-13T00:00:00Z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2022-08-20T00:00:00Z</vt:filetime>
  </property>
</Properties>
</file>