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369" r:id="rId3"/>
    <p:sldId id="370" r:id="rId4"/>
    <p:sldId id="371" r:id="rId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B790C-BCD9-42C5-8027-D7495946446F}" v="46" dt="2023-10-03T14:20:47.0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104" d="100"/>
          <a:sy n="104" d="100"/>
        </p:scale>
        <p:origin x="75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McCulloch" userId="2cadc7f2-c02a-498c-a0c2-2481fc77620f" providerId="ADAL" clId="{DB6B790C-BCD9-42C5-8027-D7495946446F}"/>
    <pc:docChg chg="undo custSel addSld delSld modSld">
      <pc:chgData name="Greg McCulloch" userId="2cadc7f2-c02a-498c-a0c2-2481fc77620f" providerId="ADAL" clId="{DB6B790C-BCD9-42C5-8027-D7495946446F}" dt="2023-10-03T14:21:21.940" v="262" actId="20577"/>
      <pc:docMkLst>
        <pc:docMk/>
      </pc:docMkLst>
      <pc:sldChg chg="modTransition">
        <pc:chgData name="Greg McCulloch" userId="2cadc7f2-c02a-498c-a0c2-2481fc77620f" providerId="ADAL" clId="{DB6B790C-BCD9-42C5-8027-D7495946446F}" dt="2023-10-03T14:20:47.012" v="261"/>
        <pc:sldMkLst>
          <pc:docMk/>
          <pc:sldMk cId="0" sldId="256"/>
        </pc:sldMkLst>
      </pc:sldChg>
      <pc:sldChg chg="del">
        <pc:chgData name="Greg McCulloch" userId="2cadc7f2-c02a-498c-a0c2-2481fc77620f" providerId="ADAL" clId="{DB6B790C-BCD9-42C5-8027-D7495946446F}" dt="2023-10-03T13:53:51.661" v="50" actId="47"/>
        <pc:sldMkLst>
          <pc:docMk/>
          <pc:sldMk cId="1485137294" sldId="364"/>
        </pc:sldMkLst>
      </pc:sldChg>
      <pc:sldChg chg="modSp mod modTransition">
        <pc:chgData name="Greg McCulloch" userId="2cadc7f2-c02a-498c-a0c2-2481fc77620f" providerId="ADAL" clId="{DB6B790C-BCD9-42C5-8027-D7495946446F}" dt="2023-10-03T14:21:21.940" v="262" actId="20577"/>
        <pc:sldMkLst>
          <pc:docMk/>
          <pc:sldMk cId="1137320735" sldId="369"/>
        </pc:sldMkLst>
        <pc:spChg chg="mod">
          <ac:chgData name="Greg McCulloch" userId="2cadc7f2-c02a-498c-a0c2-2481fc77620f" providerId="ADAL" clId="{DB6B790C-BCD9-42C5-8027-D7495946446F}" dt="2023-10-03T13:52:53.777" v="43" actId="6549"/>
          <ac:spMkLst>
            <pc:docMk/>
            <pc:sldMk cId="1137320735" sldId="369"/>
            <ac:spMk id="3" creationId="{00000000-0000-0000-0000-000000000000}"/>
          </ac:spMkLst>
        </pc:spChg>
        <pc:spChg chg="mod">
          <ac:chgData name="Greg McCulloch" userId="2cadc7f2-c02a-498c-a0c2-2481fc77620f" providerId="ADAL" clId="{DB6B790C-BCD9-42C5-8027-D7495946446F}" dt="2023-10-03T14:21:21.940" v="262" actId="20577"/>
          <ac:spMkLst>
            <pc:docMk/>
            <pc:sldMk cId="1137320735" sldId="369"/>
            <ac:spMk id="4" creationId="{00000000-0000-0000-0000-000000000000}"/>
          </ac:spMkLst>
        </pc:spChg>
      </pc:sldChg>
      <pc:sldChg chg="addSp delSp modSp mod modTransition delAnim">
        <pc:chgData name="Greg McCulloch" userId="2cadc7f2-c02a-498c-a0c2-2481fc77620f" providerId="ADAL" clId="{DB6B790C-BCD9-42C5-8027-D7495946446F}" dt="2023-10-03T14:19:52.307" v="258"/>
        <pc:sldMkLst>
          <pc:docMk/>
          <pc:sldMk cId="4124715348" sldId="370"/>
        </pc:sldMkLst>
        <pc:spChg chg="del">
          <ac:chgData name="Greg McCulloch" userId="2cadc7f2-c02a-498c-a0c2-2481fc77620f" providerId="ADAL" clId="{DB6B790C-BCD9-42C5-8027-D7495946446F}" dt="2023-10-03T13:54:00.291" v="52" actId="478"/>
          <ac:spMkLst>
            <pc:docMk/>
            <pc:sldMk cId="4124715348" sldId="370"/>
            <ac:spMk id="3" creationId="{00000000-0000-0000-0000-000000000000}"/>
          </ac:spMkLst>
        </pc:spChg>
        <pc:spChg chg="add del mod">
          <ac:chgData name="Greg McCulloch" userId="2cadc7f2-c02a-498c-a0c2-2481fc77620f" providerId="ADAL" clId="{DB6B790C-BCD9-42C5-8027-D7495946446F}" dt="2023-10-03T13:54:01.927" v="53" actId="478"/>
          <ac:spMkLst>
            <pc:docMk/>
            <pc:sldMk cId="4124715348" sldId="370"/>
            <ac:spMk id="5" creationId="{56C49310-9CE2-1D00-0BB9-B42A8A767247}"/>
          </ac:spMkLst>
        </pc:spChg>
        <pc:picChg chg="del">
          <ac:chgData name="Greg McCulloch" userId="2cadc7f2-c02a-498c-a0c2-2481fc77620f" providerId="ADAL" clId="{DB6B790C-BCD9-42C5-8027-D7495946446F}" dt="2023-10-03T13:53:54.396" v="51" actId="478"/>
          <ac:picMkLst>
            <pc:docMk/>
            <pc:sldMk cId="4124715348" sldId="370"/>
            <ac:picMk id="2" creationId="{30B46F69-C3F5-B87C-6F6C-081D6F4A4D97}"/>
          </ac:picMkLst>
        </pc:picChg>
        <pc:picChg chg="add mod">
          <ac:chgData name="Greg McCulloch" userId="2cadc7f2-c02a-498c-a0c2-2481fc77620f" providerId="ADAL" clId="{DB6B790C-BCD9-42C5-8027-D7495946446F}" dt="2023-10-03T13:58:27.094" v="60" actId="14100"/>
          <ac:picMkLst>
            <pc:docMk/>
            <pc:sldMk cId="4124715348" sldId="370"/>
            <ac:picMk id="7" creationId="{BD33AC92-5F62-FD70-1DBD-CA4B32723467}"/>
          </ac:picMkLst>
        </pc:picChg>
      </pc:sldChg>
      <pc:sldChg chg="addSp delSp modSp add mod modTransition">
        <pc:chgData name="Greg McCulloch" userId="2cadc7f2-c02a-498c-a0c2-2481fc77620f" providerId="ADAL" clId="{DB6B790C-BCD9-42C5-8027-D7495946446F}" dt="2023-10-03T14:20:08.092" v="259"/>
        <pc:sldMkLst>
          <pc:docMk/>
          <pc:sldMk cId="3532732106" sldId="371"/>
        </pc:sldMkLst>
        <pc:spChg chg="add del">
          <ac:chgData name="Greg McCulloch" userId="2cadc7f2-c02a-498c-a0c2-2481fc77620f" providerId="ADAL" clId="{DB6B790C-BCD9-42C5-8027-D7495946446F}" dt="2023-10-03T14:02:25.770" v="79"/>
          <ac:spMkLst>
            <pc:docMk/>
            <pc:sldMk cId="3532732106" sldId="371"/>
            <ac:spMk id="5" creationId="{940CB7EE-CACC-3647-E700-AD8AE3C06A9A}"/>
          </ac:spMkLst>
        </pc:spChg>
        <pc:spChg chg="add del">
          <ac:chgData name="Greg McCulloch" userId="2cadc7f2-c02a-498c-a0c2-2481fc77620f" providerId="ADAL" clId="{DB6B790C-BCD9-42C5-8027-D7495946446F}" dt="2023-10-03T14:02:25.770" v="79"/>
          <ac:spMkLst>
            <pc:docMk/>
            <pc:sldMk cId="3532732106" sldId="371"/>
            <ac:spMk id="6" creationId="{DACD6BCB-4AD3-DEC1-141D-77FE076EAD08}"/>
          </ac:spMkLst>
        </pc:spChg>
        <pc:spChg chg="add del">
          <ac:chgData name="Greg McCulloch" userId="2cadc7f2-c02a-498c-a0c2-2481fc77620f" providerId="ADAL" clId="{DB6B790C-BCD9-42C5-8027-D7495946446F}" dt="2023-10-03T14:02:25.770" v="79"/>
          <ac:spMkLst>
            <pc:docMk/>
            <pc:sldMk cId="3532732106" sldId="371"/>
            <ac:spMk id="8" creationId="{6B5DE7BF-A1D8-0178-9988-E248A47CD8C8}"/>
          </ac:spMkLst>
        </pc:spChg>
        <pc:spChg chg="add del">
          <ac:chgData name="Greg McCulloch" userId="2cadc7f2-c02a-498c-a0c2-2481fc77620f" providerId="ADAL" clId="{DB6B790C-BCD9-42C5-8027-D7495946446F}" dt="2023-10-03T14:02:25.770" v="79"/>
          <ac:spMkLst>
            <pc:docMk/>
            <pc:sldMk cId="3532732106" sldId="371"/>
            <ac:spMk id="9" creationId="{F349CF45-30C7-E486-2F98-58028A5A00B7}"/>
          </ac:spMkLst>
        </pc:spChg>
        <pc:spChg chg="add del">
          <ac:chgData name="Greg McCulloch" userId="2cadc7f2-c02a-498c-a0c2-2481fc77620f" providerId="ADAL" clId="{DB6B790C-BCD9-42C5-8027-D7495946446F}" dt="2023-10-03T14:02:25.770" v="79"/>
          <ac:spMkLst>
            <pc:docMk/>
            <pc:sldMk cId="3532732106" sldId="371"/>
            <ac:spMk id="10" creationId="{28A42233-A8F6-04DD-8CF2-656E3C44DAF9}"/>
          </ac:spMkLst>
        </pc:spChg>
        <pc:spChg chg="add del">
          <ac:chgData name="Greg McCulloch" userId="2cadc7f2-c02a-498c-a0c2-2481fc77620f" providerId="ADAL" clId="{DB6B790C-BCD9-42C5-8027-D7495946446F}" dt="2023-10-03T14:02:25.770" v="79"/>
          <ac:spMkLst>
            <pc:docMk/>
            <pc:sldMk cId="3532732106" sldId="371"/>
            <ac:spMk id="11" creationId="{CF144671-8F06-03A7-7995-AAA997482503}"/>
          </ac:spMkLst>
        </pc:spChg>
        <pc:spChg chg="add del">
          <ac:chgData name="Greg McCulloch" userId="2cadc7f2-c02a-498c-a0c2-2481fc77620f" providerId="ADAL" clId="{DB6B790C-BCD9-42C5-8027-D7495946446F}" dt="2023-10-03T14:02:25.770" v="79"/>
          <ac:spMkLst>
            <pc:docMk/>
            <pc:sldMk cId="3532732106" sldId="371"/>
            <ac:spMk id="12" creationId="{09E8B3FF-5FC8-0FFE-DB80-2F68C2E77ACA}"/>
          </ac:spMkLst>
        </pc:spChg>
        <pc:spChg chg="add del">
          <ac:chgData name="Greg McCulloch" userId="2cadc7f2-c02a-498c-a0c2-2481fc77620f" providerId="ADAL" clId="{DB6B790C-BCD9-42C5-8027-D7495946446F}" dt="2023-10-03T14:02:25.770" v="79"/>
          <ac:spMkLst>
            <pc:docMk/>
            <pc:sldMk cId="3532732106" sldId="371"/>
            <ac:spMk id="13" creationId="{C68D6ECE-D59C-194C-4B6B-4F033F7D311D}"/>
          </ac:spMkLst>
        </pc:spChg>
        <pc:spChg chg="add del">
          <ac:chgData name="Greg McCulloch" userId="2cadc7f2-c02a-498c-a0c2-2481fc77620f" providerId="ADAL" clId="{DB6B790C-BCD9-42C5-8027-D7495946446F}" dt="2023-10-03T14:02:25.770" v="79"/>
          <ac:spMkLst>
            <pc:docMk/>
            <pc:sldMk cId="3532732106" sldId="371"/>
            <ac:spMk id="14" creationId="{EE8317CC-60D1-2752-3668-322FB101AA35}"/>
          </ac:spMkLst>
        </pc:spChg>
        <pc:spChg chg="add del">
          <ac:chgData name="Greg McCulloch" userId="2cadc7f2-c02a-498c-a0c2-2481fc77620f" providerId="ADAL" clId="{DB6B790C-BCD9-42C5-8027-D7495946446F}" dt="2023-10-03T14:02:25.770" v="79"/>
          <ac:spMkLst>
            <pc:docMk/>
            <pc:sldMk cId="3532732106" sldId="371"/>
            <ac:spMk id="15" creationId="{DA74D778-5111-8FE6-A2F1-16FDBE04E64D}"/>
          </ac:spMkLst>
        </pc:spChg>
        <pc:spChg chg="add del">
          <ac:chgData name="Greg McCulloch" userId="2cadc7f2-c02a-498c-a0c2-2481fc77620f" providerId="ADAL" clId="{DB6B790C-BCD9-42C5-8027-D7495946446F}" dt="2023-10-03T14:02:25.770" v="79"/>
          <ac:spMkLst>
            <pc:docMk/>
            <pc:sldMk cId="3532732106" sldId="371"/>
            <ac:spMk id="16" creationId="{95EDCC78-FE01-790A-BF51-E05090B3CA8E}"/>
          </ac:spMkLst>
        </pc:spChg>
        <pc:spChg chg="add del">
          <ac:chgData name="Greg McCulloch" userId="2cadc7f2-c02a-498c-a0c2-2481fc77620f" providerId="ADAL" clId="{DB6B790C-BCD9-42C5-8027-D7495946446F}" dt="2023-10-03T14:02:25.770" v="79"/>
          <ac:spMkLst>
            <pc:docMk/>
            <pc:sldMk cId="3532732106" sldId="371"/>
            <ac:spMk id="17" creationId="{E96FBBAF-F26B-8191-DDEC-948B7D7693DE}"/>
          </ac:spMkLst>
        </pc:spChg>
        <pc:spChg chg="add del">
          <ac:chgData name="Greg McCulloch" userId="2cadc7f2-c02a-498c-a0c2-2481fc77620f" providerId="ADAL" clId="{DB6B790C-BCD9-42C5-8027-D7495946446F}" dt="2023-10-03T14:02:25.770" v="79"/>
          <ac:spMkLst>
            <pc:docMk/>
            <pc:sldMk cId="3532732106" sldId="371"/>
            <ac:spMk id="18" creationId="{AA646CB1-4E72-8331-69D3-8D46F4EAB5DD}"/>
          </ac:spMkLst>
        </pc:spChg>
        <pc:spChg chg="add del">
          <ac:chgData name="Greg McCulloch" userId="2cadc7f2-c02a-498c-a0c2-2481fc77620f" providerId="ADAL" clId="{DB6B790C-BCD9-42C5-8027-D7495946446F}" dt="2023-10-03T14:02:25.770" v="79"/>
          <ac:spMkLst>
            <pc:docMk/>
            <pc:sldMk cId="3532732106" sldId="371"/>
            <ac:spMk id="19" creationId="{0AEA2540-0400-45A5-8A88-D63D8323A3B2}"/>
          </ac:spMkLst>
        </pc:spChg>
        <pc:spChg chg="add del">
          <ac:chgData name="Greg McCulloch" userId="2cadc7f2-c02a-498c-a0c2-2481fc77620f" providerId="ADAL" clId="{DB6B790C-BCD9-42C5-8027-D7495946446F}" dt="2023-10-03T14:02:43.738" v="81"/>
          <ac:spMkLst>
            <pc:docMk/>
            <pc:sldMk cId="3532732106" sldId="371"/>
            <ac:spMk id="20" creationId="{DB27DE74-63B8-7CB7-4A8F-D7EDA6C5BA4E}"/>
          </ac:spMkLst>
        </pc:spChg>
        <pc:spChg chg="add del">
          <ac:chgData name="Greg McCulloch" userId="2cadc7f2-c02a-498c-a0c2-2481fc77620f" providerId="ADAL" clId="{DB6B790C-BCD9-42C5-8027-D7495946446F}" dt="2023-10-03T14:02:43.738" v="81"/>
          <ac:spMkLst>
            <pc:docMk/>
            <pc:sldMk cId="3532732106" sldId="371"/>
            <ac:spMk id="21" creationId="{5EAEEB7A-B098-11C4-A412-CE5A96134721}"/>
          </ac:spMkLst>
        </pc:spChg>
        <pc:spChg chg="add del">
          <ac:chgData name="Greg McCulloch" userId="2cadc7f2-c02a-498c-a0c2-2481fc77620f" providerId="ADAL" clId="{DB6B790C-BCD9-42C5-8027-D7495946446F}" dt="2023-10-03T14:02:43.738" v="81"/>
          <ac:spMkLst>
            <pc:docMk/>
            <pc:sldMk cId="3532732106" sldId="371"/>
            <ac:spMk id="22" creationId="{B9CDF31E-CCCB-B8BF-FFB4-5F19256E7531}"/>
          </ac:spMkLst>
        </pc:spChg>
        <pc:spChg chg="add del">
          <ac:chgData name="Greg McCulloch" userId="2cadc7f2-c02a-498c-a0c2-2481fc77620f" providerId="ADAL" clId="{DB6B790C-BCD9-42C5-8027-D7495946446F}" dt="2023-10-03T14:02:43.738" v="81"/>
          <ac:spMkLst>
            <pc:docMk/>
            <pc:sldMk cId="3532732106" sldId="371"/>
            <ac:spMk id="23" creationId="{05F88AF5-1EE1-4FC1-8855-EBA9F72E3A68}"/>
          </ac:spMkLst>
        </pc:spChg>
        <pc:spChg chg="add del">
          <ac:chgData name="Greg McCulloch" userId="2cadc7f2-c02a-498c-a0c2-2481fc77620f" providerId="ADAL" clId="{DB6B790C-BCD9-42C5-8027-D7495946446F}" dt="2023-10-03T14:02:43.738" v="81"/>
          <ac:spMkLst>
            <pc:docMk/>
            <pc:sldMk cId="3532732106" sldId="371"/>
            <ac:spMk id="24" creationId="{7863B4BE-4344-CA92-90A2-69BE529D8AA4}"/>
          </ac:spMkLst>
        </pc:spChg>
        <pc:spChg chg="add del">
          <ac:chgData name="Greg McCulloch" userId="2cadc7f2-c02a-498c-a0c2-2481fc77620f" providerId="ADAL" clId="{DB6B790C-BCD9-42C5-8027-D7495946446F}" dt="2023-10-03T14:02:43.738" v="81"/>
          <ac:spMkLst>
            <pc:docMk/>
            <pc:sldMk cId="3532732106" sldId="371"/>
            <ac:spMk id="25" creationId="{A84B33EC-C09E-177D-5696-41A254005A32}"/>
          </ac:spMkLst>
        </pc:spChg>
        <pc:spChg chg="add del">
          <ac:chgData name="Greg McCulloch" userId="2cadc7f2-c02a-498c-a0c2-2481fc77620f" providerId="ADAL" clId="{DB6B790C-BCD9-42C5-8027-D7495946446F}" dt="2023-10-03T14:02:43.738" v="81"/>
          <ac:spMkLst>
            <pc:docMk/>
            <pc:sldMk cId="3532732106" sldId="371"/>
            <ac:spMk id="26" creationId="{EF570DF6-5F7F-CDCC-4AD6-0E39DF6A15A4}"/>
          </ac:spMkLst>
        </pc:spChg>
        <pc:spChg chg="add del">
          <ac:chgData name="Greg McCulloch" userId="2cadc7f2-c02a-498c-a0c2-2481fc77620f" providerId="ADAL" clId="{DB6B790C-BCD9-42C5-8027-D7495946446F}" dt="2023-10-03T14:02:43.738" v="81"/>
          <ac:spMkLst>
            <pc:docMk/>
            <pc:sldMk cId="3532732106" sldId="371"/>
            <ac:spMk id="27" creationId="{37A66456-51AC-3139-8F61-1F2A395DF448}"/>
          </ac:spMkLst>
        </pc:spChg>
        <pc:spChg chg="add del">
          <ac:chgData name="Greg McCulloch" userId="2cadc7f2-c02a-498c-a0c2-2481fc77620f" providerId="ADAL" clId="{DB6B790C-BCD9-42C5-8027-D7495946446F}" dt="2023-10-03T14:02:43.738" v="81"/>
          <ac:spMkLst>
            <pc:docMk/>
            <pc:sldMk cId="3532732106" sldId="371"/>
            <ac:spMk id="28" creationId="{5911D453-DF38-0955-67F6-F905F58DFD27}"/>
          </ac:spMkLst>
        </pc:spChg>
        <pc:spChg chg="add del">
          <ac:chgData name="Greg McCulloch" userId="2cadc7f2-c02a-498c-a0c2-2481fc77620f" providerId="ADAL" clId="{DB6B790C-BCD9-42C5-8027-D7495946446F}" dt="2023-10-03T14:02:43.738" v="81"/>
          <ac:spMkLst>
            <pc:docMk/>
            <pc:sldMk cId="3532732106" sldId="371"/>
            <ac:spMk id="29" creationId="{256B6F49-4168-EE85-A25A-76A122884BFD}"/>
          </ac:spMkLst>
        </pc:spChg>
        <pc:spChg chg="add del">
          <ac:chgData name="Greg McCulloch" userId="2cadc7f2-c02a-498c-a0c2-2481fc77620f" providerId="ADAL" clId="{DB6B790C-BCD9-42C5-8027-D7495946446F}" dt="2023-10-03T14:02:43.738" v="81"/>
          <ac:spMkLst>
            <pc:docMk/>
            <pc:sldMk cId="3532732106" sldId="371"/>
            <ac:spMk id="30" creationId="{F5E3436E-153B-DF55-08B9-278F69C08815}"/>
          </ac:spMkLst>
        </pc:spChg>
        <pc:spChg chg="add del">
          <ac:chgData name="Greg McCulloch" userId="2cadc7f2-c02a-498c-a0c2-2481fc77620f" providerId="ADAL" clId="{DB6B790C-BCD9-42C5-8027-D7495946446F}" dt="2023-10-03T14:02:43.738" v="81"/>
          <ac:spMkLst>
            <pc:docMk/>
            <pc:sldMk cId="3532732106" sldId="371"/>
            <ac:spMk id="31" creationId="{2CE1464D-001A-39E9-8983-AAA71F1B14D5}"/>
          </ac:spMkLst>
        </pc:spChg>
        <pc:spChg chg="add del">
          <ac:chgData name="Greg McCulloch" userId="2cadc7f2-c02a-498c-a0c2-2481fc77620f" providerId="ADAL" clId="{DB6B790C-BCD9-42C5-8027-D7495946446F}" dt="2023-10-03T14:02:43.738" v="81"/>
          <ac:spMkLst>
            <pc:docMk/>
            <pc:sldMk cId="3532732106" sldId="371"/>
            <ac:spMk id="32" creationId="{0AADBC6E-AFA3-FAB8-379D-4381BF1E6449}"/>
          </ac:spMkLst>
        </pc:spChg>
        <pc:spChg chg="add del">
          <ac:chgData name="Greg McCulloch" userId="2cadc7f2-c02a-498c-a0c2-2481fc77620f" providerId="ADAL" clId="{DB6B790C-BCD9-42C5-8027-D7495946446F}" dt="2023-10-03T14:02:43.738" v="81"/>
          <ac:spMkLst>
            <pc:docMk/>
            <pc:sldMk cId="3532732106" sldId="371"/>
            <ac:spMk id="33" creationId="{CD88CDC2-E3D7-32C6-5087-823BA5588FA1}"/>
          </ac:spMkLst>
        </pc:spChg>
        <pc:spChg chg="add mod">
          <ac:chgData name="Greg McCulloch" userId="2cadc7f2-c02a-498c-a0c2-2481fc77620f" providerId="ADAL" clId="{DB6B790C-BCD9-42C5-8027-D7495946446F}" dt="2023-10-03T14:12:43.506" v="179" actId="1076"/>
          <ac:spMkLst>
            <pc:docMk/>
            <pc:sldMk cId="3532732106" sldId="371"/>
            <ac:spMk id="34" creationId="{20E17517-1AC3-C5DA-AA23-CC60F411F70E}"/>
          </ac:spMkLst>
        </pc:spChg>
        <pc:spChg chg="add mod">
          <ac:chgData name="Greg McCulloch" userId="2cadc7f2-c02a-498c-a0c2-2481fc77620f" providerId="ADAL" clId="{DB6B790C-BCD9-42C5-8027-D7495946446F}" dt="2023-10-03T14:18:32.323" v="256" actId="20577"/>
          <ac:spMkLst>
            <pc:docMk/>
            <pc:sldMk cId="3532732106" sldId="371"/>
            <ac:spMk id="40" creationId="{CEB33C2E-A549-7EC9-3B82-F3A9DA6A8745}"/>
          </ac:spMkLst>
        </pc:spChg>
        <pc:spChg chg="add del mod">
          <ac:chgData name="Greg McCulloch" userId="2cadc7f2-c02a-498c-a0c2-2481fc77620f" providerId="ADAL" clId="{DB6B790C-BCD9-42C5-8027-D7495946446F}" dt="2023-10-03T14:15:00.790" v="196" actId="1036"/>
          <ac:spMkLst>
            <pc:docMk/>
            <pc:sldMk cId="3532732106" sldId="371"/>
            <ac:spMk id="42" creationId="{73879F64-5288-F76A-4B2D-40EA5A5637EF}"/>
          </ac:spMkLst>
        </pc:spChg>
        <pc:spChg chg="add mod">
          <ac:chgData name="Greg McCulloch" userId="2cadc7f2-c02a-498c-a0c2-2481fc77620f" providerId="ADAL" clId="{DB6B790C-BCD9-42C5-8027-D7495946446F}" dt="2023-10-03T14:15:12.837" v="199" actId="1036"/>
          <ac:spMkLst>
            <pc:docMk/>
            <pc:sldMk cId="3532732106" sldId="371"/>
            <ac:spMk id="43" creationId="{39CD2322-5976-8BEF-11C7-6BB569823B2C}"/>
          </ac:spMkLst>
        </pc:spChg>
        <pc:graphicFrameChg chg="del mod">
          <ac:chgData name="Greg McCulloch" userId="2cadc7f2-c02a-498c-a0c2-2481fc77620f" providerId="ADAL" clId="{DB6B790C-BCD9-42C5-8027-D7495946446F}" dt="2023-10-03T14:01:04.225" v="73" actId="478"/>
          <ac:graphicFrameMkLst>
            <pc:docMk/>
            <pc:sldMk cId="3532732106" sldId="371"/>
            <ac:graphicFrameMk id="2" creationId="{1449206F-93FD-930B-9A55-539AEE8AA192}"/>
          </ac:graphicFrameMkLst>
        </pc:graphicFrameChg>
        <pc:graphicFrameChg chg="add del mod">
          <ac:chgData name="Greg McCulloch" userId="2cadc7f2-c02a-498c-a0c2-2481fc77620f" providerId="ADAL" clId="{DB6B790C-BCD9-42C5-8027-D7495946446F}" dt="2023-10-03T14:01:17.121" v="75" actId="478"/>
          <ac:graphicFrameMkLst>
            <pc:docMk/>
            <pc:sldMk cId="3532732106" sldId="371"/>
            <ac:graphicFrameMk id="3" creationId="{4CD161FC-F68A-408A-463F-041AF39B8746}"/>
          </ac:graphicFrameMkLst>
        </pc:graphicFrameChg>
        <pc:picChg chg="add del">
          <ac:chgData name="Greg McCulloch" userId="2cadc7f2-c02a-498c-a0c2-2481fc77620f" providerId="ADAL" clId="{DB6B790C-BCD9-42C5-8027-D7495946446F}" dt="2023-10-03T14:02:07.969" v="77"/>
          <ac:picMkLst>
            <pc:docMk/>
            <pc:sldMk cId="3532732106" sldId="371"/>
            <ac:picMk id="4" creationId="{AD49D218-2D75-0BE7-320E-B40D28389000}"/>
          </ac:picMkLst>
        </pc:picChg>
        <pc:picChg chg="del">
          <ac:chgData name="Greg McCulloch" userId="2cadc7f2-c02a-498c-a0c2-2481fc77620f" providerId="ADAL" clId="{DB6B790C-BCD9-42C5-8027-D7495946446F}" dt="2023-10-03T13:55:12.530" v="56" actId="478"/>
          <ac:picMkLst>
            <pc:docMk/>
            <pc:sldMk cId="3532732106" sldId="371"/>
            <ac:picMk id="7" creationId="{BD33AC92-5F62-FD70-1DBD-CA4B32723467}"/>
          </ac:picMkLst>
        </pc:picChg>
        <pc:picChg chg="add del mod">
          <ac:chgData name="Greg McCulloch" userId="2cadc7f2-c02a-498c-a0c2-2481fc77620f" providerId="ADAL" clId="{DB6B790C-BCD9-42C5-8027-D7495946446F}" dt="2023-10-03T14:03:12.209" v="83" actId="478"/>
          <ac:picMkLst>
            <pc:docMk/>
            <pc:sldMk cId="3532732106" sldId="371"/>
            <ac:picMk id="35" creationId="{5EA7795B-E394-9FF0-5CFE-2B81E4241332}"/>
          </ac:picMkLst>
        </pc:picChg>
        <pc:picChg chg="add del mod">
          <ac:chgData name="Greg McCulloch" userId="2cadc7f2-c02a-498c-a0c2-2481fc77620f" providerId="ADAL" clId="{DB6B790C-BCD9-42C5-8027-D7495946446F}" dt="2023-10-03T14:04:35.030" v="91" actId="478"/>
          <ac:picMkLst>
            <pc:docMk/>
            <pc:sldMk cId="3532732106" sldId="371"/>
            <ac:picMk id="36" creationId="{FDB492CE-4E74-1EC8-6CA1-752892AF0068}"/>
          </ac:picMkLst>
        </pc:picChg>
        <pc:picChg chg="add mod modCrop">
          <ac:chgData name="Greg McCulloch" userId="2cadc7f2-c02a-498c-a0c2-2481fc77620f" providerId="ADAL" clId="{DB6B790C-BCD9-42C5-8027-D7495946446F}" dt="2023-10-03T14:07:18.947" v="139" actId="1076"/>
          <ac:picMkLst>
            <pc:docMk/>
            <pc:sldMk cId="3532732106" sldId="371"/>
            <ac:picMk id="38" creationId="{C41DBEDF-9D47-B7BE-AA41-1EC19A8E4787}"/>
          </ac:picMkLst>
        </pc:picChg>
        <pc:picChg chg="add mod">
          <ac:chgData name="Greg McCulloch" userId="2cadc7f2-c02a-498c-a0c2-2481fc77620f" providerId="ADAL" clId="{DB6B790C-BCD9-42C5-8027-D7495946446F}" dt="2023-10-03T14:17:41.916" v="243" actId="1036"/>
          <ac:picMkLst>
            <pc:docMk/>
            <pc:sldMk cId="3532732106" sldId="371"/>
            <ac:picMk id="41" creationId="{3ABFC879-EC3E-1C95-6842-7021A913D084}"/>
          </ac:picMkLst>
        </pc:picChg>
        <pc:picChg chg="add mod">
          <ac:chgData name="Greg McCulloch" userId="2cadc7f2-c02a-498c-a0c2-2481fc77620f" providerId="ADAL" clId="{DB6B790C-BCD9-42C5-8027-D7495946446F}" dt="2023-10-03T14:17:37.328" v="242" actId="1035"/>
          <ac:picMkLst>
            <pc:docMk/>
            <pc:sldMk cId="3532732106" sldId="371"/>
            <ac:picMk id="44" creationId="{47BC404F-18AF-D53C-ECAB-9D41C3C12347}"/>
          </ac:picMkLst>
        </pc:picChg>
        <pc:picChg chg="add mod">
          <ac:chgData name="Greg McCulloch" userId="2cadc7f2-c02a-498c-a0c2-2481fc77620f" providerId="ADAL" clId="{DB6B790C-BCD9-42C5-8027-D7495946446F}" dt="2023-10-03T14:16:57.675" v="227" actId="1037"/>
          <ac:picMkLst>
            <pc:docMk/>
            <pc:sldMk cId="3532732106" sldId="371"/>
            <ac:picMk id="45" creationId="{FB17F6E7-6A27-D51E-C14E-603B67C8BDBF}"/>
          </ac:picMkLst>
        </pc:picChg>
        <pc:picChg chg="add mod">
          <ac:chgData name="Greg McCulloch" userId="2cadc7f2-c02a-498c-a0c2-2481fc77620f" providerId="ADAL" clId="{DB6B790C-BCD9-42C5-8027-D7495946446F}" dt="2023-10-03T14:17:04.108" v="229" actId="1037"/>
          <ac:picMkLst>
            <pc:docMk/>
            <pc:sldMk cId="3532732106" sldId="371"/>
            <ac:picMk id="46" creationId="{EA1EA48A-FE8F-1857-99CA-0E8121AE07AE}"/>
          </ac:picMkLst>
        </pc:picChg>
        <pc:picChg chg="add mod">
          <ac:chgData name="Greg McCulloch" userId="2cadc7f2-c02a-498c-a0c2-2481fc77620f" providerId="ADAL" clId="{DB6B790C-BCD9-42C5-8027-D7495946446F}" dt="2023-10-03T14:17:33.108" v="239" actId="1035"/>
          <ac:picMkLst>
            <pc:docMk/>
            <pc:sldMk cId="3532732106" sldId="371"/>
            <ac:picMk id="47" creationId="{91DEFF95-FB0A-BCE1-81B5-B39361595060}"/>
          </ac:picMkLst>
        </pc:picChg>
        <pc:picChg chg="add mod">
          <ac:chgData name="Greg McCulloch" userId="2cadc7f2-c02a-498c-a0c2-2481fc77620f" providerId="ADAL" clId="{DB6B790C-BCD9-42C5-8027-D7495946446F}" dt="2023-10-03T14:18:08.748" v="250" actId="1036"/>
          <ac:picMkLst>
            <pc:docMk/>
            <pc:sldMk cId="3532732106" sldId="371"/>
            <ac:picMk id="48" creationId="{92F4CB76-3358-F3EF-B9DC-438B1A71B30E}"/>
          </ac:picMkLst>
        </pc:picChg>
        <pc:picChg chg="add del mod">
          <ac:chgData name="Greg McCulloch" userId="2cadc7f2-c02a-498c-a0c2-2481fc77620f" providerId="ADAL" clId="{DB6B790C-BCD9-42C5-8027-D7495946446F}" dt="2023-10-03T14:15:34.755" v="206" actId="478"/>
          <ac:picMkLst>
            <pc:docMk/>
            <pc:sldMk cId="3532732106" sldId="371"/>
            <ac:picMk id="49" creationId="{4E9373CC-F71C-7454-C2C7-8B29C0C98829}"/>
          </ac:picMkLst>
        </pc:picChg>
        <pc:picChg chg="add del">
          <ac:chgData name="Greg McCulloch" userId="2cadc7f2-c02a-498c-a0c2-2481fc77620f" providerId="ADAL" clId="{DB6B790C-BCD9-42C5-8027-D7495946446F}" dt="2023-10-03T14:02:25.770" v="79"/>
          <ac:picMkLst>
            <pc:docMk/>
            <pc:sldMk cId="3532732106" sldId="371"/>
            <ac:picMk id="2050" creationId="{B8598BB0-C791-1564-6B01-2A50AE59C705}"/>
          </ac:picMkLst>
        </pc:picChg>
        <pc:picChg chg="add del">
          <ac:chgData name="Greg McCulloch" userId="2cadc7f2-c02a-498c-a0c2-2481fc77620f" providerId="ADAL" clId="{DB6B790C-BCD9-42C5-8027-D7495946446F}" dt="2023-10-03T14:02:25.770" v="79"/>
          <ac:picMkLst>
            <pc:docMk/>
            <pc:sldMk cId="3532732106" sldId="371"/>
            <ac:picMk id="2055" creationId="{5D03EF44-E3B6-B31D-A610-927F269B11E5}"/>
          </ac:picMkLst>
        </pc:picChg>
        <pc:picChg chg="add del">
          <ac:chgData name="Greg McCulloch" userId="2cadc7f2-c02a-498c-a0c2-2481fc77620f" providerId="ADAL" clId="{DB6B790C-BCD9-42C5-8027-D7495946446F}" dt="2023-10-03T14:02:25.770" v="79"/>
          <ac:picMkLst>
            <pc:docMk/>
            <pc:sldMk cId="3532732106" sldId="371"/>
            <ac:picMk id="2056" creationId="{8B4D67AA-BD00-5239-2512-C3CA11645751}"/>
          </ac:picMkLst>
        </pc:picChg>
        <pc:picChg chg="add del">
          <ac:chgData name="Greg McCulloch" userId="2cadc7f2-c02a-498c-a0c2-2481fc77620f" providerId="ADAL" clId="{DB6B790C-BCD9-42C5-8027-D7495946446F}" dt="2023-10-03T14:02:25.770" v="79"/>
          <ac:picMkLst>
            <pc:docMk/>
            <pc:sldMk cId="3532732106" sldId="371"/>
            <ac:picMk id="2057" creationId="{10292D4B-F3CC-157C-A33A-74F31B74470C}"/>
          </ac:picMkLst>
        </pc:picChg>
        <pc:picChg chg="add del">
          <ac:chgData name="Greg McCulloch" userId="2cadc7f2-c02a-498c-a0c2-2481fc77620f" providerId="ADAL" clId="{DB6B790C-BCD9-42C5-8027-D7495946446F}" dt="2023-10-03T14:02:25.770" v="79"/>
          <ac:picMkLst>
            <pc:docMk/>
            <pc:sldMk cId="3532732106" sldId="371"/>
            <ac:picMk id="2058" creationId="{226985A3-DB45-0F2B-ABCD-7BCE4F13939C}"/>
          </ac:picMkLst>
        </pc:picChg>
        <pc:picChg chg="add del">
          <ac:chgData name="Greg McCulloch" userId="2cadc7f2-c02a-498c-a0c2-2481fc77620f" providerId="ADAL" clId="{DB6B790C-BCD9-42C5-8027-D7495946446F}" dt="2023-10-03T14:02:25.770" v="79"/>
          <ac:picMkLst>
            <pc:docMk/>
            <pc:sldMk cId="3532732106" sldId="371"/>
            <ac:picMk id="2059" creationId="{71148A7B-0190-A30C-3F44-91CA662B9DA8}"/>
          </ac:picMkLst>
        </pc:picChg>
        <pc:picChg chg="add del">
          <ac:chgData name="Greg McCulloch" userId="2cadc7f2-c02a-498c-a0c2-2481fc77620f" providerId="ADAL" clId="{DB6B790C-BCD9-42C5-8027-D7495946446F}" dt="2023-10-03T14:02:25.770" v="79"/>
          <ac:picMkLst>
            <pc:docMk/>
            <pc:sldMk cId="3532732106" sldId="371"/>
            <ac:picMk id="2060" creationId="{82740CCF-A412-ADC2-90EC-5D5F431BBF25}"/>
          </ac:picMkLst>
        </pc:picChg>
        <pc:picChg chg="add del">
          <ac:chgData name="Greg McCulloch" userId="2cadc7f2-c02a-498c-a0c2-2481fc77620f" providerId="ADAL" clId="{DB6B790C-BCD9-42C5-8027-D7495946446F}" dt="2023-10-03T14:02:25.770" v="79"/>
          <ac:picMkLst>
            <pc:docMk/>
            <pc:sldMk cId="3532732106" sldId="371"/>
            <ac:picMk id="2061" creationId="{CEF5EC65-9108-927B-4C28-4FFDCBA01097}"/>
          </ac:picMkLst>
        </pc:picChg>
        <pc:picChg chg="add del">
          <ac:chgData name="Greg McCulloch" userId="2cadc7f2-c02a-498c-a0c2-2481fc77620f" providerId="ADAL" clId="{DB6B790C-BCD9-42C5-8027-D7495946446F}" dt="2023-10-03T14:02:43.738" v="81"/>
          <ac:picMkLst>
            <pc:docMk/>
            <pc:sldMk cId="3532732106" sldId="371"/>
            <ac:picMk id="2076" creationId="{814890FA-9B8C-C3C4-A8E2-AD61C6B9748D}"/>
          </ac:picMkLst>
        </pc:picChg>
        <pc:picChg chg="add del">
          <ac:chgData name="Greg McCulloch" userId="2cadc7f2-c02a-498c-a0c2-2481fc77620f" providerId="ADAL" clId="{DB6B790C-BCD9-42C5-8027-D7495946446F}" dt="2023-10-03T14:02:43.738" v="81"/>
          <ac:picMkLst>
            <pc:docMk/>
            <pc:sldMk cId="3532732106" sldId="371"/>
            <ac:picMk id="2081" creationId="{C86C2119-2FAD-FD0A-5201-969098B5384F}"/>
          </ac:picMkLst>
        </pc:picChg>
        <pc:picChg chg="add del">
          <ac:chgData name="Greg McCulloch" userId="2cadc7f2-c02a-498c-a0c2-2481fc77620f" providerId="ADAL" clId="{DB6B790C-BCD9-42C5-8027-D7495946446F}" dt="2023-10-03T14:02:43.738" v="81"/>
          <ac:picMkLst>
            <pc:docMk/>
            <pc:sldMk cId="3532732106" sldId="371"/>
            <ac:picMk id="2082" creationId="{F87C1414-BB45-7F68-DCB6-045A7452927D}"/>
          </ac:picMkLst>
        </pc:picChg>
        <pc:picChg chg="add del">
          <ac:chgData name="Greg McCulloch" userId="2cadc7f2-c02a-498c-a0c2-2481fc77620f" providerId="ADAL" clId="{DB6B790C-BCD9-42C5-8027-D7495946446F}" dt="2023-10-03T14:02:43.738" v="81"/>
          <ac:picMkLst>
            <pc:docMk/>
            <pc:sldMk cId="3532732106" sldId="371"/>
            <ac:picMk id="2083" creationId="{BA9F9671-50B3-D95B-E2E6-1BF691FA7640}"/>
          </ac:picMkLst>
        </pc:picChg>
        <pc:picChg chg="add del">
          <ac:chgData name="Greg McCulloch" userId="2cadc7f2-c02a-498c-a0c2-2481fc77620f" providerId="ADAL" clId="{DB6B790C-BCD9-42C5-8027-D7495946446F}" dt="2023-10-03T14:02:43.738" v="81"/>
          <ac:picMkLst>
            <pc:docMk/>
            <pc:sldMk cId="3532732106" sldId="371"/>
            <ac:picMk id="2084" creationId="{AD2ADC89-E94C-FA9E-3272-CC08DA776116}"/>
          </ac:picMkLst>
        </pc:picChg>
        <pc:picChg chg="add del">
          <ac:chgData name="Greg McCulloch" userId="2cadc7f2-c02a-498c-a0c2-2481fc77620f" providerId="ADAL" clId="{DB6B790C-BCD9-42C5-8027-D7495946446F}" dt="2023-10-03T14:02:43.738" v="81"/>
          <ac:picMkLst>
            <pc:docMk/>
            <pc:sldMk cId="3532732106" sldId="371"/>
            <ac:picMk id="2085" creationId="{0A0E3607-FBCC-E1A6-9711-F01055EE0AD2}"/>
          </ac:picMkLst>
        </pc:picChg>
        <pc:picChg chg="add del">
          <ac:chgData name="Greg McCulloch" userId="2cadc7f2-c02a-498c-a0c2-2481fc77620f" providerId="ADAL" clId="{DB6B790C-BCD9-42C5-8027-D7495946446F}" dt="2023-10-03T14:02:43.738" v="81"/>
          <ac:picMkLst>
            <pc:docMk/>
            <pc:sldMk cId="3532732106" sldId="371"/>
            <ac:picMk id="2086" creationId="{05A3E504-162C-F08E-8F07-2B442DB5EBAB}"/>
          </ac:picMkLst>
        </pc:picChg>
        <pc:picChg chg="add del">
          <ac:chgData name="Greg McCulloch" userId="2cadc7f2-c02a-498c-a0c2-2481fc77620f" providerId="ADAL" clId="{DB6B790C-BCD9-42C5-8027-D7495946446F}" dt="2023-10-03T14:02:43.738" v="81"/>
          <ac:picMkLst>
            <pc:docMk/>
            <pc:sldMk cId="3532732106" sldId="371"/>
            <ac:picMk id="2087" creationId="{AC127DDA-8E35-6C64-AC29-08FCBF3CB02C}"/>
          </ac:picMkLst>
        </pc:picChg>
        <pc:cxnChg chg="add del mod">
          <ac:chgData name="Greg McCulloch" userId="2cadc7f2-c02a-498c-a0c2-2481fc77620f" providerId="ADAL" clId="{DB6B790C-BCD9-42C5-8027-D7495946446F}" dt="2023-10-03T14:17:49.060" v="244" actId="478"/>
          <ac:cxnSpMkLst>
            <pc:docMk/>
            <pc:sldMk cId="3532732106" sldId="371"/>
            <ac:cxnSpMk id="51" creationId="{FA7F96C9-18A8-E8C8-61F9-161133DF5FF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5D3A6-937F-4ADA-95EE-7144A265C354}" type="datetimeFigureOut">
              <a:rPr lang="en-AU" smtClean="0"/>
              <a:t>3/10/2023</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660EE6B-3003-45BE-8D89-C76BECD0F97A}" type="slidenum">
              <a:rPr lang="en-AU" smtClean="0"/>
              <a:t>‹#›</a:t>
            </a:fld>
            <a:endParaRPr lang="en-AU"/>
          </a:p>
        </p:txBody>
      </p:sp>
    </p:spTree>
    <p:extLst>
      <p:ext uri="{BB962C8B-B14F-4D97-AF65-F5344CB8AC3E}">
        <p14:creationId xmlns:p14="http://schemas.microsoft.com/office/powerpoint/2010/main" val="20253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60EE6B-3003-45BE-8D89-C76BECD0F97A}" type="slidenum">
              <a:rPr lang="en-AU" smtClean="0"/>
              <a:t>3</a:t>
            </a:fld>
            <a:endParaRPr lang="en-AU"/>
          </a:p>
        </p:txBody>
      </p:sp>
    </p:spTree>
    <p:extLst>
      <p:ext uri="{BB962C8B-B14F-4D97-AF65-F5344CB8AC3E}">
        <p14:creationId xmlns:p14="http://schemas.microsoft.com/office/powerpoint/2010/main" val="4416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60EE6B-3003-45BE-8D89-C76BECD0F97A}" type="slidenum">
              <a:rPr lang="en-AU" smtClean="0"/>
              <a:t>4</a:t>
            </a:fld>
            <a:endParaRPr lang="en-AU"/>
          </a:p>
        </p:txBody>
      </p:sp>
    </p:spTree>
    <p:extLst>
      <p:ext uri="{BB962C8B-B14F-4D97-AF65-F5344CB8AC3E}">
        <p14:creationId xmlns:p14="http://schemas.microsoft.com/office/powerpoint/2010/main" val="4141184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4923" y="530809"/>
            <a:ext cx="1951989" cy="697230"/>
          </a:xfrm>
          <a:prstGeom prst="rect">
            <a:avLst/>
          </a:prstGeom>
        </p:spPr>
        <p:txBody>
          <a:bodyPr wrap="square" lIns="0" tIns="0" rIns="0" bIns="0">
            <a:spAutoFit/>
          </a:bodyPr>
          <a:lstStyle>
            <a:lvl1pPr>
              <a:defRPr sz="4400" b="1" i="0">
                <a:solidFill>
                  <a:srgbClr val="C0000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Logo&#10;&#10;Description automatically generated">
            <a:extLst>
              <a:ext uri="{FF2B5EF4-FFF2-40B4-BE49-F238E27FC236}">
                <a16:creationId xmlns:a16="http://schemas.microsoft.com/office/drawing/2014/main" id="{0D209482-9E5E-4B91-B186-E591F66FC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2E5496"/>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Logo&#10;&#10;Description automatically generated">
            <a:extLst>
              <a:ext uri="{FF2B5EF4-FFF2-40B4-BE49-F238E27FC236}">
                <a16:creationId xmlns:a16="http://schemas.microsoft.com/office/drawing/2014/main" id="{65EBBF52-B642-4383-88B8-D4A4CAE24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descr="Logo&#10;&#10;Description automatically generated">
            <a:extLst>
              <a:ext uri="{FF2B5EF4-FFF2-40B4-BE49-F238E27FC236}">
                <a16:creationId xmlns:a16="http://schemas.microsoft.com/office/drawing/2014/main" id="{05BDAEFF-0A42-463C-A31F-252B5A927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3" name="Picture 12" descr="Logo&#10;&#10;Description automatically generated">
            <a:extLst>
              <a:ext uri="{FF2B5EF4-FFF2-40B4-BE49-F238E27FC236}">
                <a16:creationId xmlns:a16="http://schemas.microsoft.com/office/drawing/2014/main" id="{6D6B9875-4DB7-41AF-8FE2-68308B8B0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descr="Logo&#10;&#10;Description automatically generated">
            <a:extLst>
              <a:ext uri="{FF2B5EF4-FFF2-40B4-BE49-F238E27FC236}">
                <a16:creationId xmlns:a16="http://schemas.microsoft.com/office/drawing/2014/main" id="{43F2C513-3917-4E47-873F-058D4EBA4A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669408" y="0"/>
            <a:ext cx="5522591" cy="2080373"/>
          </a:xfrm>
          <a:prstGeom prst="rect">
            <a:avLst/>
          </a:prstGeom>
        </p:spPr>
      </p:pic>
      <p:sp>
        <p:nvSpPr>
          <p:cNvPr id="2" name="Holder 2"/>
          <p:cNvSpPr>
            <a:spLocks noGrp="1"/>
          </p:cNvSpPr>
          <p:nvPr>
            <p:ph type="title"/>
          </p:nvPr>
        </p:nvSpPr>
        <p:spPr>
          <a:xfrm>
            <a:off x="934923" y="535939"/>
            <a:ext cx="5648959" cy="983615"/>
          </a:xfrm>
          <a:prstGeom prst="rect">
            <a:avLst/>
          </a:prstGeom>
        </p:spPr>
        <p:txBody>
          <a:bodyPr wrap="square" lIns="0" tIns="0" rIns="0" bIns="0">
            <a:spAutoFit/>
          </a:bodyPr>
          <a:lstStyle>
            <a:lvl1pPr>
              <a:defRPr sz="4400" b="1" i="0">
                <a:solidFill>
                  <a:srgbClr val="C00000"/>
                </a:solidFill>
                <a:latin typeface="Arial"/>
                <a:cs typeface="Arial"/>
              </a:defRPr>
            </a:lvl1pPr>
          </a:lstStyle>
          <a:p>
            <a:endParaRPr/>
          </a:p>
        </p:txBody>
      </p:sp>
      <p:sp>
        <p:nvSpPr>
          <p:cNvPr id="3" name="Holder 3"/>
          <p:cNvSpPr>
            <a:spLocks noGrp="1"/>
          </p:cNvSpPr>
          <p:nvPr>
            <p:ph type="body" idx="1"/>
          </p:nvPr>
        </p:nvSpPr>
        <p:spPr>
          <a:xfrm>
            <a:off x="1498218" y="1954530"/>
            <a:ext cx="9195562" cy="3176270"/>
          </a:xfrm>
          <a:prstGeom prst="rect">
            <a:avLst/>
          </a:prstGeom>
        </p:spPr>
        <p:txBody>
          <a:bodyPr wrap="square" lIns="0" tIns="0" rIns="0" bIns="0">
            <a:spAutoFit/>
          </a:bodyPr>
          <a:lstStyle>
            <a:lvl1pPr>
              <a:defRPr sz="2400" b="0" i="0">
                <a:solidFill>
                  <a:srgbClr val="2E5496"/>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75" y="-6350"/>
            <a:ext cx="12188825" cy="686435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6350">
              <a:solidFill>
                <a:srgbClr val="4471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6309359" y="0"/>
              <a:ext cx="5882640" cy="2235708"/>
            </a:xfrm>
            <a:prstGeom prst="rect">
              <a:avLst/>
            </a:prstGeom>
          </p:spPr>
        </p:pic>
        <p:pic>
          <p:nvPicPr>
            <p:cNvPr id="6" name="object 6"/>
            <p:cNvPicPr/>
            <p:nvPr/>
          </p:nvPicPr>
          <p:blipFill rotWithShape="1">
            <a:blip r:embed="rId4" cstate="print"/>
            <a:srcRect r="651"/>
            <a:stretch/>
          </p:blipFill>
          <p:spPr>
            <a:xfrm>
              <a:off x="0" y="0"/>
              <a:ext cx="12112625" cy="6857997"/>
            </a:xfrm>
            <a:prstGeom prst="rect">
              <a:avLst/>
            </a:prstGeom>
          </p:spPr>
        </p:pic>
      </p:grpSp>
      <p:pic>
        <p:nvPicPr>
          <p:cNvPr id="11" name="Picture 10" descr="Diagram&#10;&#10;Description automatically generated with medium confidence">
            <a:extLst>
              <a:ext uri="{FF2B5EF4-FFF2-40B4-BE49-F238E27FC236}">
                <a16:creationId xmlns:a16="http://schemas.microsoft.com/office/drawing/2014/main" id="{738C2D62-2CFE-4363-A125-B55F701B6A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39" r="48053"/>
          <a:stretch/>
        </p:blipFill>
        <p:spPr>
          <a:xfrm rot="5400000">
            <a:off x="2857500" y="640149"/>
            <a:ext cx="3657600" cy="830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bject 7"/>
          <p:cNvSpPr txBox="1">
            <a:spLocks noGrp="1"/>
          </p:cNvSpPr>
          <p:nvPr>
            <p:ph type="title"/>
          </p:nvPr>
        </p:nvSpPr>
        <p:spPr>
          <a:xfrm>
            <a:off x="3175" y="1576240"/>
            <a:ext cx="12188825" cy="850874"/>
          </a:xfrm>
          <a:prstGeom prst="rect">
            <a:avLst/>
          </a:prstGeom>
        </p:spPr>
        <p:txBody>
          <a:bodyPr vert="horz" wrap="square" lIns="0" tIns="106045" rIns="0" bIns="0" rtlCol="0">
            <a:spAutoFit/>
          </a:bodyPr>
          <a:lstStyle/>
          <a:p>
            <a:pPr marL="12065" marR="5080" indent="2540" algn="ctr">
              <a:lnSpc>
                <a:spcPts val="5830"/>
              </a:lnSpc>
              <a:spcBef>
                <a:spcPts val="835"/>
              </a:spcBef>
            </a:pPr>
            <a:r>
              <a:rPr lang="en-AU" sz="5400" dirty="0">
                <a:solidFill>
                  <a:srgbClr val="2E5496"/>
                </a:solidFill>
              </a:rPr>
              <a:t>Rule of the Week</a:t>
            </a:r>
            <a:endParaRPr sz="5400" dirty="0"/>
          </a:p>
        </p:txBody>
      </p:sp>
      <p:pic>
        <p:nvPicPr>
          <p:cNvPr id="9" name="Picture 8" descr="Logo&#10;&#10;Description automatically generated">
            <a:extLst>
              <a:ext uri="{FF2B5EF4-FFF2-40B4-BE49-F238E27FC236}">
                <a16:creationId xmlns:a16="http://schemas.microsoft.com/office/drawing/2014/main" id="{1DAE58CC-15E6-4337-8C03-DBF88D28FA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 advClick="0" advTm="5000"/>
    </mc:Choice>
    <mc:Fallback>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6505" y="990600"/>
            <a:ext cx="8578495" cy="690574"/>
          </a:xfrm>
          <a:prstGeom prst="rect">
            <a:avLst/>
          </a:prstGeom>
        </p:spPr>
        <p:txBody>
          <a:bodyPr vert="horz" wrap="square" lIns="0" tIns="13335" rIns="0" bIns="0" rtlCol="0">
            <a:spAutoFit/>
          </a:bodyPr>
          <a:lstStyle/>
          <a:p>
            <a:pPr marL="12700">
              <a:lnSpc>
                <a:spcPct val="100000"/>
              </a:lnSpc>
              <a:spcBef>
                <a:spcPts val="105"/>
              </a:spcBef>
            </a:pPr>
            <a:r>
              <a:rPr lang="en-AU" dirty="0"/>
              <a:t>2.3	Control</a:t>
            </a:r>
            <a:endParaRPr dirty="0"/>
          </a:p>
        </p:txBody>
      </p:sp>
      <p:sp>
        <p:nvSpPr>
          <p:cNvPr id="4" name="object 4"/>
          <p:cNvSpPr txBox="1"/>
          <p:nvPr/>
        </p:nvSpPr>
        <p:spPr>
          <a:xfrm>
            <a:off x="977502" y="1981200"/>
            <a:ext cx="10223898" cy="3904659"/>
          </a:xfrm>
          <a:prstGeom prst="rect">
            <a:avLst/>
          </a:prstGeom>
        </p:spPr>
        <p:txBody>
          <a:bodyPr vert="horz" wrap="square" lIns="0" tIns="12700" rIns="0" bIns="0" rtlCol="0">
            <a:spAutoFit/>
          </a:bodyPr>
          <a:lstStyle/>
          <a:p>
            <a:pPr marL="12700" marR="5080" algn="just">
              <a:lnSpc>
                <a:spcPct val="131000"/>
              </a:lnSpc>
              <a:spcBef>
                <a:spcPts val="100"/>
              </a:spcBef>
            </a:pPr>
            <a:r>
              <a:rPr lang="en-AU" sz="2800" spc="-5" dirty="0">
                <a:solidFill>
                  <a:srgbClr val="2E5496"/>
                </a:solidFill>
                <a:latin typeface="Arial MT"/>
                <a:cs typeface="Arial MT"/>
              </a:rPr>
              <a:t>(c) It is not acceptable for players to abuse opponents, umpires or other technical officials verbally or through body language and attitude. Umpires must deal firmly with abuse of this sort and in appropriate circumstances issue a caution, or a temporary (green and yellow cards) or permanent (red card) suspension. Cautions and suspensions can be given in isolation or in combination with another penalty.</a:t>
            </a:r>
          </a:p>
        </p:txBody>
      </p:sp>
    </p:spTree>
    <p:extLst>
      <p:ext uri="{BB962C8B-B14F-4D97-AF65-F5344CB8AC3E}">
        <p14:creationId xmlns:p14="http://schemas.microsoft.com/office/powerpoint/2010/main" val="1137320735"/>
      </p:ext>
    </p:extLst>
  </p:cSld>
  <p:clrMapOvr>
    <a:masterClrMapping/>
  </p:clrMapOvr>
  <mc:AlternateContent xmlns:mc="http://schemas.openxmlformats.org/markup-compatibility/2006">
    <mc:Choice xmlns:p14="http://schemas.microsoft.com/office/powerpoint/2010/main" Requires="p14">
      <p:transition p14:dur="150" advClick="0" advTm="20000"/>
    </mc:Choice>
    <mc:Fallback>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pink shirt and black skirt pointing&#10;&#10;Description automatically generated">
            <a:extLst>
              <a:ext uri="{FF2B5EF4-FFF2-40B4-BE49-F238E27FC236}">
                <a16:creationId xmlns:a16="http://schemas.microsoft.com/office/drawing/2014/main" id="{BD33AC92-5F62-FD70-1DBD-CA4B32723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4715348"/>
      </p:ext>
    </p:extLst>
  </p:cSld>
  <p:clrMapOvr>
    <a:masterClrMapping/>
  </p:clrMapOvr>
  <mc:AlternateContent xmlns:mc="http://schemas.openxmlformats.org/markup-compatibility/2006">
    <mc:Choice xmlns:p14="http://schemas.microsoft.com/office/powerpoint/2010/main" Requires="p14">
      <p:transition p14:dur="150" advClick="0" advTm="20000"/>
    </mc:Choice>
    <mc:Fallback>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2">
            <a:extLst>
              <a:ext uri="{FF2B5EF4-FFF2-40B4-BE49-F238E27FC236}">
                <a16:creationId xmlns:a16="http://schemas.microsoft.com/office/drawing/2014/main" id="{20E17517-1AC3-C5DA-AA23-CC60F411F70E}"/>
              </a:ext>
            </a:extLst>
          </p:cNvPr>
          <p:cNvSpPr txBox="1">
            <a:spLocks noChangeArrowheads="1"/>
          </p:cNvSpPr>
          <p:nvPr/>
        </p:nvSpPr>
        <p:spPr bwMode="auto">
          <a:xfrm>
            <a:off x="152400" y="762000"/>
            <a:ext cx="9448800" cy="7571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180340">
              <a:lnSpc>
                <a:spcPts val="4830"/>
              </a:lnSpc>
              <a:spcBef>
                <a:spcPts val="1200"/>
              </a:spcBef>
              <a:spcAft>
                <a:spcPts val="600"/>
              </a:spcAft>
            </a:pPr>
            <a:r>
              <a:rPr lang="en-CA" sz="6000" b="1"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I AM YOUR</a:t>
            </a:r>
            <a:r>
              <a:rPr lang="en-AU" sz="6000" dirty="0">
                <a:latin typeface="Calibri" panose="020F0502020204030204" pitchFamily="34" charset="0"/>
                <a:ea typeface="Times New Roman" panose="02020603050405020304" pitchFamily="18" charset="0"/>
                <a:cs typeface="Times New Roman" panose="02020603050405020304" pitchFamily="18" charset="0"/>
              </a:rPr>
              <a:t> </a:t>
            </a:r>
            <a:r>
              <a:rPr lang="en-CA" sz="6000" b="1" dirty="0">
                <a:solidFill>
                  <a:srgbClr val="365F91"/>
                </a:solidFill>
                <a:latin typeface="Calibri" panose="020F0502020204030204" pitchFamily="34" charset="0"/>
                <a:cs typeface="Calibri" panose="020F0502020204030204" pitchFamily="34" charset="0"/>
              </a:rPr>
              <a:t>UMPIRE TODAY...</a:t>
            </a:r>
            <a:endParaRPr lang="en-AU" sz="6000" b="1" dirty="0">
              <a:solidFill>
                <a:srgbClr val="365F91"/>
              </a:solidFill>
              <a:latin typeface="Calibri" panose="020F0502020204030204" pitchFamily="34" charset="0"/>
              <a:cs typeface="Calibri" panose="020F0502020204030204" pitchFamily="34" charset="0"/>
            </a:endParaRPr>
          </a:p>
        </p:txBody>
      </p:sp>
      <p:pic>
        <p:nvPicPr>
          <p:cNvPr id="38" name="Picture 37" descr="A person holding a green object&#10;&#10;Description automatically generated">
            <a:extLst>
              <a:ext uri="{FF2B5EF4-FFF2-40B4-BE49-F238E27FC236}">
                <a16:creationId xmlns:a16="http://schemas.microsoft.com/office/drawing/2014/main" id="{C41DBEDF-9D47-B7BE-AA41-1EC19A8E4787}"/>
              </a:ext>
            </a:extLst>
          </p:cNvPr>
          <p:cNvPicPr>
            <a:picLocks noChangeAspect="1"/>
          </p:cNvPicPr>
          <p:nvPr/>
        </p:nvPicPr>
        <p:blipFill rotWithShape="1">
          <a:blip r:embed="rId3">
            <a:extLst>
              <a:ext uri="{28A0092B-C50C-407E-A947-70E740481C1C}">
                <a14:useLocalDpi xmlns:a14="http://schemas.microsoft.com/office/drawing/2010/main" val="0"/>
              </a:ext>
            </a:extLst>
          </a:blip>
          <a:srcRect l="24019" t="10555" r="22402"/>
          <a:stretch/>
        </p:blipFill>
        <p:spPr>
          <a:xfrm>
            <a:off x="9153525" y="925100"/>
            <a:ext cx="2667000" cy="5932900"/>
          </a:xfrm>
          <a:prstGeom prst="rect">
            <a:avLst/>
          </a:prstGeom>
        </p:spPr>
      </p:pic>
      <p:sp>
        <p:nvSpPr>
          <p:cNvPr id="40" name="TextBox 39">
            <a:extLst>
              <a:ext uri="{FF2B5EF4-FFF2-40B4-BE49-F238E27FC236}">
                <a16:creationId xmlns:a16="http://schemas.microsoft.com/office/drawing/2014/main" id="{CEB33C2E-A549-7EC9-3B82-F3A9DA6A8745}"/>
              </a:ext>
            </a:extLst>
          </p:cNvPr>
          <p:cNvSpPr txBox="1"/>
          <p:nvPr/>
        </p:nvSpPr>
        <p:spPr>
          <a:xfrm>
            <a:off x="685800" y="1509605"/>
            <a:ext cx="9931672" cy="3077766"/>
          </a:xfrm>
          <a:prstGeom prst="rect">
            <a:avLst/>
          </a:prstGeom>
          <a:noFill/>
        </p:spPr>
        <p:txBody>
          <a:bodyPr wrap="square">
            <a:spAutoFit/>
          </a:bodyPr>
          <a:lstStyle/>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On most occasions, I will be a school child / student, not an adult.</a:t>
            </a:r>
          </a:p>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Some decisions might be against you - it's not a conspiracy.</a:t>
            </a:r>
          </a:p>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Don't judge me like an experienced World Panel umpire.</a:t>
            </a:r>
          </a:p>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There will be decisions I get wrong.</a:t>
            </a:r>
          </a:p>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I am learning.</a:t>
            </a:r>
          </a:p>
          <a:p>
            <a:pPr>
              <a:spcBef>
                <a:spcPts val="600"/>
              </a:spcBef>
              <a:spcAft>
                <a:spcPts val="6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 I love this game and I want your son or daughter to love this game.</a:t>
            </a:r>
          </a:p>
        </p:txBody>
      </p:sp>
      <p:pic>
        <p:nvPicPr>
          <p:cNvPr id="41" name="Picture 40">
            <a:extLst>
              <a:ext uri="{FF2B5EF4-FFF2-40B4-BE49-F238E27FC236}">
                <a16:creationId xmlns:a16="http://schemas.microsoft.com/office/drawing/2014/main" id="{3ABFC879-EC3E-1C95-6842-7021A913D084}"/>
              </a:ext>
            </a:extLst>
          </p:cNvPr>
          <p:cNvPicPr>
            <a:picLocks noChangeAspect="1"/>
          </p:cNvPicPr>
          <p:nvPr/>
        </p:nvPicPr>
        <p:blipFill>
          <a:blip r:embed="rId4"/>
          <a:stretch>
            <a:fillRect/>
          </a:stretch>
        </p:blipFill>
        <p:spPr>
          <a:xfrm>
            <a:off x="381000" y="1510938"/>
            <a:ext cx="346508" cy="470262"/>
          </a:xfrm>
          <a:prstGeom prst="rect">
            <a:avLst/>
          </a:prstGeom>
        </p:spPr>
      </p:pic>
      <p:sp>
        <p:nvSpPr>
          <p:cNvPr id="42" name="Rectangle: Rounded Corners 41">
            <a:extLst>
              <a:ext uri="{FF2B5EF4-FFF2-40B4-BE49-F238E27FC236}">
                <a16:creationId xmlns:a16="http://schemas.microsoft.com/office/drawing/2014/main" id="{73879F64-5288-F76A-4B2D-40EA5A5637EF}"/>
              </a:ext>
            </a:extLst>
          </p:cNvPr>
          <p:cNvSpPr>
            <a:spLocks noChangeArrowheads="1"/>
          </p:cNvSpPr>
          <p:nvPr/>
        </p:nvSpPr>
        <p:spPr bwMode="auto">
          <a:xfrm>
            <a:off x="679883" y="4811300"/>
            <a:ext cx="8382000" cy="1818100"/>
          </a:xfrm>
          <a:prstGeom prst="roundRect">
            <a:avLst>
              <a:gd name="adj" fmla="val 16667"/>
            </a:avLst>
          </a:prstGeom>
          <a:solidFill>
            <a:srgbClr val="0070C0"/>
          </a:solidFill>
          <a:ln w="57150">
            <a:noFill/>
            <a:round/>
            <a:headEnd/>
            <a:tailEnd/>
          </a:ln>
        </p:spPr>
        <p:txBody>
          <a:bodyPr rot="0" vert="horz" wrap="square" lIns="91440" tIns="45720" rIns="91440" bIns="45720" anchor="t" anchorCtr="0" upright="1">
            <a:noAutofit/>
          </a:bodyPr>
          <a:lstStyle/>
          <a:p>
            <a:pPr algn="ct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4">
            <a:extLst>
              <a:ext uri="{FF2B5EF4-FFF2-40B4-BE49-F238E27FC236}">
                <a16:creationId xmlns:a16="http://schemas.microsoft.com/office/drawing/2014/main" id="{39CD2322-5976-8BEF-11C7-6BB569823B2C}"/>
              </a:ext>
            </a:extLst>
          </p:cNvPr>
          <p:cNvSpPr txBox="1">
            <a:spLocks noChangeArrowheads="1"/>
          </p:cNvSpPr>
          <p:nvPr/>
        </p:nvSpPr>
        <p:spPr bwMode="auto">
          <a:xfrm>
            <a:off x="841808" y="4885347"/>
            <a:ext cx="8001000" cy="166785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AU" sz="2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Remember to thank them and show your respect.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070"/>
              </a:lnSpc>
              <a:spcBef>
                <a:spcPts val="430"/>
              </a:spcBef>
              <a:spcAft>
                <a:spcPts val="800"/>
              </a:spcAft>
            </a:pPr>
            <a:r>
              <a:rPr lang="en-AU" sz="2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We all have a part to play!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80"/>
              </a:lnSpc>
              <a:spcBef>
                <a:spcPts val="415"/>
              </a:spcBef>
              <a:spcAft>
                <a:spcPts val="800"/>
              </a:spcAft>
              <a:tabLst>
                <a:tab pos="2471420" algn="l"/>
                <a:tab pos="3739515" algn="l"/>
              </a:tabLst>
            </a:pPr>
            <a:r>
              <a:rPr lang="en-AU" sz="2200" b="1" spc="-1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380"/>
              </a:lnSpc>
              <a:spcBef>
                <a:spcPts val="415"/>
              </a:spcBef>
              <a:spcAft>
                <a:spcPts val="800"/>
              </a:spcAft>
              <a:tabLst>
                <a:tab pos="2471420" algn="l"/>
                <a:tab pos="3739515" algn="l"/>
              </a:tabLst>
            </a:pPr>
            <a:r>
              <a:rPr lang="en-AU" sz="2200" b="1" spc="-15"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a:t>
            </a:r>
            <a:r>
              <a:rPr lang="en-AU" sz="2200" b="1" spc="-1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RESPECT • </a:t>
            </a:r>
            <a:r>
              <a:rPr lang="en-AU"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a:t>
            </a:r>
            <a:r>
              <a:rPr lang="en-AU"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AU" sz="2200" b="1" spc="-1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UMPIRES •</a:t>
            </a:r>
            <a:r>
              <a:rPr lang="en-AU" sz="2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AU" sz="2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 </a:t>
            </a:r>
            <a:r>
              <a:rPr lang="en-AU" sz="2200" b="1" spc="-2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GAME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2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47BC404F-18AF-D53C-ECAB-9D41C3C12347}"/>
              </a:ext>
            </a:extLst>
          </p:cNvPr>
          <p:cNvPicPr>
            <a:picLocks noChangeAspect="1"/>
          </p:cNvPicPr>
          <p:nvPr/>
        </p:nvPicPr>
        <p:blipFill>
          <a:blip r:embed="rId4"/>
          <a:stretch>
            <a:fillRect/>
          </a:stretch>
        </p:blipFill>
        <p:spPr>
          <a:xfrm>
            <a:off x="381000" y="1981200"/>
            <a:ext cx="346508" cy="470262"/>
          </a:xfrm>
          <a:prstGeom prst="rect">
            <a:avLst/>
          </a:prstGeom>
        </p:spPr>
      </p:pic>
      <p:pic>
        <p:nvPicPr>
          <p:cNvPr id="45" name="Picture 44">
            <a:extLst>
              <a:ext uri="{FF2B5EF4-FFF2-40B4-BE49-F238E27FC236}">
                <a16:creationId xmlns:a16="http://schemas.microsoft.com/office/drawing/2014/main" id="{FB17F6E7-6A27-D51E-C14E-603B67C8BDBF}"/>
              </a:ext>
            </a:extLst>
          </p:cNvPr>
          <p:cNvPicPr>
            <a:picLocks noChangeAspect="1"/>
          </p:cNvPicPr>
          <p:nvPr/>
        </p:nvPicPr>
        <p:blipFill>
          <a:blip r:embed="rId4"/>
          <a:stretch>
            <a:fillRect/>
          </a:stretch>
        </p:blipFill>
        <p:spPr>
          <a:xfrm>
            <a:off x="381000" y="3568338"/>
            <a:ext cx="346508" cy="470262"/>
          </a:xfrm>
          <a:prstGeom prst="rect">
            <a:avLst/>
          </a:prstGeom>
        </p:spPr>
      </p:pic>
      <p:pic>
        <p:nvPicPr>
          <p:cNvPr id="46" name="Picture 45">
            <a:extLst>
              <a:ext uri="{FF2B5EF4-FFF2-40B4-BE49-F238E27FC236}">
                <a16:creationId xmlns:a16="http://schemas.microsoft.com/office/drawing/2014/main" id="{EA1EA48A-FE8F-1857-99CA-0E8121AE07AE}"/>
              </a:ext>
            </a:extLst>
          </p:cNvPr>
          <p:cNvPicPr>
            <a:picLocks noChangeAspect="1"/>
          </p:cNvPicPr>
          <p:nvPr/>
        </p:nvPicPr>
        <p:blipFill>
          <a:blip r:embed="rId4"/>
          <a:stretch>
            <a:fillRect/>
          </a:stretch>
        </p:blipFill>
        <p:spPr>
          <a:xfrm>
            <a:off x="381000" y="3034938"/>
            <a:ext cx="346508" cy="470262"/>
          </a:xfrm>
          <a:prstGeom prst="rect">
            <a:avLst/>
          </a:prstGeom>
        </p:spPr>
      </p:pic>
      <p:pic>
        <p:nvPicPr>
          <p:cNvPr id="47" name="Picture 46">
            <a:extLst>
              <a:ext uri="{FF2B5EF4-FFF2-40B4-BE49-F238E27FC236}">
                <a16:creationId xmlns:a16="http://schemas.microsoft.com/office/drawing/2014/main" id="{91DEFF95-FB0A-BCE1-81B5-B39361595060}"/>
              </a:ext>
            </a:extLst>
          </p:cNvPr>
          <p:cNvPicPr>
            <a:picLocks noChangeAspect="1"/>
          </p:cNvPicPr>
          <p:nvPr/>
        </p:nvPicPr>
        <p:blipFill>
          <a:blip r:embed="rId4"/>
          <a:stretch>
            <a:fillRect/>
          </a:stretch>
        </p:blipFill>
        <p:spPr>
          <a:xfrm>
            <a:off x="409574" y="2514600"/>
            <a:ext cx="317933" cy="470262"/>
          </a:xfrm>
          <a:prstGeom prst="rect">
            <a:avLst/>
          </a:prstGeom>
        </p:spPr>
      </p:pic>
      <p:pic>
        <p:nvPicPr>
          <p:cNvPr id="48" name="Picture 47">
            <a:extLst>
              <a:ext uri="{FF2B5EF4-FFF2-40B4-BE49-F238E27FC236}">
                <a16:creationId xmlns:a16="http://schemas.microsoft.com/office/drawing/2014/main" id="{92F4CB76-3358-F3EF-B9DC-438B1A71B30E}"/>
              </a:ext>
            </a:extLst>
          </p:cNvPr>
          <p:cNvPicPr>
            <a:picLocks noChangeAspect="1"/>
          </p:cNvPicPr>
          <p:nvPr/>
        </p:nvPicPr>
        <p:blipFill>
          <a:blip r:embed="rId4"/>
          <a:stretch>
            <a:fillRect/>
          </a:stretch>
        </p:blipFill>
        <p:spPr>
          <a:xfrm>
            <a:off x="381000" y="4101738"/>
            <a:ext cx="346508" cy="470262"/>
          </a:xfrm>
          <a:prstGeom prst="rect">
            <a:avLst/>
          </a:prstGeom>
        </p:spPr>
      </p:pic>
    </p:spTree>
    <p:extLst>
      <p:ext uri="{BB962C8B-B14F-4D97-AF65-F5344CB8AC3E}">
        <p14:creationId xmlns:p14="http://schemas.microsoft.com/office/powerpoint/2010/main" val="3532732106"/>
      </p:ext>
    </p:extLst>
  </p:cSld>
  <p:clrMapOvr>
    <a:masterClrMapping/>
  </p:clrMapOvr>
  <mc:AlternateContent xmlns:mc="http://schemas.openxmlformats.org/markup-compatibility/2006">
    <mc:Choice xmlns:p14="http://schemas.microsoft.com/office/powerpoint/2010/main" Requires="p14">
      <p:transition p14:dur="150" advClick="0" advTm="20000"/>
    </mc:Choice>
    <mc:Fallback>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2657</TotalTime>
  <Words>191</Words>
  <Application>Microsoft Office PowerPoint</Application>
  <PresentationFormat>Widescreen</PresentationFormat>
  <Paragraphs>18</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MT</vt:lpstr>
      <vt:lpstr>Calibri</vt:lpstr>
      <vt:lpstr>Office Theme</vt:lpstr>
      <vt:lpstr>Rule of the Week</vt:lpstr>
      <vt:lpstr>2.3 Control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Hunnaball</dc:creator>
  <cp:lastModifiedBy>Greg McCulloch</cp:lastModifiedBy>
  <cp:revision>46</cp:revision>
  <dcterms:created xsi:type="dcterms:W3CDTF">2022-08-20T07:06:33Z</dcterms:created>
  <dcterms:modified xsi:type="dcterms:W3CDTF">2023-10-03T14:21:25Z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2021-03-13T00:00:00Z</vt:filetime>
  </property>
  <property fmtid="{D5CDD505-2E9C-101B-9397-08002B2CF9AE}" pid="3" name="Creator">
    <vt:lpwstr>Microsoft® PowerPoint® for Office 365</vt:lpwstr>
  </property>
  <property fmtid="{D5CDD505-2E9C-101B-9397-08002B2CF9AE}" pid="4" name="LastSaved">
    <vt:filetime>2022-08-20T00:00:00Z</vt:filetime>
  </property>
</Properties>
</file>