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369" r:id="rId3"/>
    <p:sldId id="370" r:id="rId4"/>
    <p:sldId id="364" r:id="rId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D1C802-36B0-4472-B19A-A722F043F20C}" v="287" dt="2023-10-02T14:38:39.43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104" d="100"/>
          <a:sy n="104" d="100"/>
        </p:scale>
        <p:origin x="75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McCulloch" userId="2cadc7f2-c02a-498c-a0c2-2481fc77620f" providerId="ADAL" clId="{FCD1C802-36B0-4472-B19A-A722F043F20C}"/>
    <pc:docChg chg="undo custSel addSld delSld modSld modShowInfo">
      <pc:chgData name="Greg McCulloch" userId="2cadc7f2-c02a-498c-a0c2-2481fc77620f" providerId="ADAL" clId="{FCD1C802-36B0-4472-B19A-A722F043F20C}" dt="2023-10-02T14:40:02.893" v="303" actId="14100"/>
      <pc:docMkLst>
        <pc:docMk/>
      </pc:docMkLst>
      <pc:sldChg chg="modSp mod modTransition">
        <pc:chgData name="Greg McCulloch" userId="2cadc7f2-c02a-498c-a0c2-2481fc77620f" providerId="ADAL" clId="{FCD1C802-36B0-4472-B19A-A722F043F20C}" dt="2023-10-02T14:36:01.424" v="300"/>
        <pc:sldMkLst>
          <pc:docMk/>
          <pc:sldMk cId="0" sldId="256"/>
        </pc:sldMkLst>
        <pc:grpChg chg="mod">
          <ac:chgData name="Greg McCulloch" userId="2cadc7f2-c02a-498c-a0c2-2481fc77620f" providerId="ADAL" clId="{FCD1C802-36B0-4472-B19A-A722F043F20C}" dt="2023-10-02T14:24:12.813" v="20" actId="14100"/>
          <ac:grpSpMkLst>
            <pc:docMk/>
            <pc:sldMk cId="0" sldId="256"/>
            <ac:grpSpMk id="2" creationId="{00000000-0000-0000-0000-000000000000}"/>
          </ac:grpSpMkLst>
        </pc:grpChg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61"/>
        </pc:sldMkLst>
      </pc:sldChg>
      <pc:sldChg chg="addSp delSp modSp del mod delAnim">
        <pc:chgData name="Greg McCulloch" userId="2cadc7f2-c02a-498c-a0c2-2481fc77620f" providerId="ADAL" clId="{FCD1C802-36B0-4472-B19A-A722F043F20C}" dt="2023-10-02T14:21:20.465" v="13" actId="2696"/>
        <pc:sldMkLst>
          <pc:docMk/>
          <pc:sldMk cId="0" sldId="266"/>
        </pc:sldMkLst>
        <pc:spChg chg="mod">
          <ac:chgData name="Greg McCulloch" userId="2cadc7f2-c02a-498c-a0c2-2481fc77620f" providerId="ADAL" clId="{FCD1C802-36B0-4472-B19A-A722F043F20C}" dt="2023-10-02T14:16:43.097" v="2" actId="1076"/>
          <ac:spMkLst>
            <pc:docMk/>
            <pc:sldMk cId="0" sldId="266"/>
            <ac:spMk id="3" creationId="{00000000-0000-0000-0000-000000000000}"/>
          </ac:spMkLst>
        </pc:spChg>
        <pc:spChg chg="add del mod">
          <ac:chgData name="Greg McCulloch" userId="2cadc7f2-c02a-498c-a0c2-2481fc77620f" providerId="ADAL" clId="{FCD1C802-36B0-4472-B19A-A722F043F20C}" dt="2023-10-02T14:18:25.490" v="9" actId="21"/>
          <ac:spMkLst>
            <pc:docMk/>
            <pc:sldMk cId="0" sldId="266"/>
            <ac:spMk id="5" creationId="{FA260C85-C518-C7DF-999D-5BD4A3B3C443}"/>
          </ac:spMkLst>
        </pc:spChg>
        <pc:spChg chg="add mod">
          <ac:chgData name="Greg McCulloch" userId="2cadc7f2-c02a-498c-a0c2-2481fc77620f" providerId="ADAL" clId="{FCD1C802-36B0-4472-B19A-A722F043F20C}" dt="2023-10-02T14:18:52.402" v="12" actId="108"/>
          <ac:spMkLst>
            <pc:docMk/>
            <pc:sldMk cId="0" sldId="266"/>
            <ac:spMk id="6" creationId="{CCDC8D04-321D-A7D6-C7B0-7F9526A8D522}"/>
          </ac:spMkLst>
        </pc:spChg>
        <pc:picChg chg="del">
          <ac:chgData name="Greg McCulloch" userId="2cadc7f2-c02a-498c-a0c2-2481fc77620f" providerId="ADAL" clId="{FCD1C802-36B0-4472-B19A-A722F043F20C}" dt="2023-10-02T14:18:00.709" v="5" actId="478"/>
          <ac:picMkLst>
            <pc:docMk/>
            <pc:sldMk cId="0" sldId="266"/>
            <ac:picMk id="2" creationId="{30B46F69-C3F5-B87C-6F6C-081D6F4A4D97}"/>
          </ac:picMkLst>
        </pc:picChg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67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69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71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77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81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85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91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94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98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299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302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303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304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305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306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0" sldId="307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2696154490" sldId="313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1728281500" sldId="314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2452930214" sldId="316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1237862883" sldId="327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3227264677" sldId="328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602041833" sldId="329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1777021737" sldId="332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2206045595" sldId="333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3281445901" sldId="334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2447068003" sldId="335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3153971584" sldId="336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1142921982" sldId="337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1642877894" sldId="338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1026527208" sldId="339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2339254581" sldId="353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30769530" sldId="355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1299141216" sldId="357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2552447273" sldId="358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3634372141" sldId="359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1688688886" sldId="360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1648814721" sldId="361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2525561044" sldId="363"/>
        </pc:sldMkLst>
      </pc:sldChg>
      <pc:sldChg chg="modSp mod modTransition modAnim">
        <pc:chgData name="Greg McCulloch" userId="2cadc7f2-c02a-498c-a0c2-2481fc77620f" providerId="ADAL" clId="{FCD1C802-36B0-4472-B19A-A722F043F20C}" dt="2023-10-02T14:38:39.436" v="302"/>
        <pc:sldMkLst>
          <pc:docMk/>
          <pc:sldMk cId="1485137294" sldId="364"/>
        </pc:sldMkLst>
        <pc:spChg chg="mod">
          <ac:chgData name="Greg McCulloch" userId="2cadc7f2-c02a-498c-a0c2-2481fc77620f" providerId="ADAL" clId="{FCD1C802-36B0-4472-B19A-A722F043F20C}" dt="2023-10-02T14:16:47.034" v="3" actId="1076"/>
          <ac:spMkLst>
            <pc:docMk/>
            <pc:sldMk cId="1485137294" sldId="364"/>
            <ac:spMk id="3" creationId="{00000000-0000-0000-0000-000000000000}"/>
          </ac:spMkLst>
        </pc:spChg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411727344" sldId="365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739970311" sldId="366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2895423446" sldId="367"/>
        </pc:sldMkLst>
      </pc:sldChg>
      <pc:sldChg chg="del">
        <pc:chgData name="Greg McCulloch" userId="2cadc7f2-c02a-498c-a0c2-2481fc77620f" providerId="ADAL" clId="{FCD1C802-36B0-4472-B19A-A722F043F20C}" dt="2023-10-02T14:16:28.553" v="1" actId="2696"/>
        <pc:sldMkLst>
          <pc:docMk/>
          <pc:sldMk cId="3646732100" sldId="368"/>
        </pc:sldMkLst>
      </pc:sldChg>
      <pc:sldChg chg="modSp mod modTransition">
        <pc:chgData name="Greg McCulloch" userId="2cadc7f2-c02a-498c-a0c2-2481fc77620f" providerId="ADAL" clId="{FCD1C802-36B0-4472-B19A-A722F043F20C}" dt="2023-10-02T14:40:02.893" v="303" actId="14100"/>
        <pc:sldMkLst>
          <pc:docMk/>
          <pc:sldMk cId="1137320735" sldId="369"/>
        </pc:sldMkLst>
        <pc:spChg chg="mod">
          <ac:chgData name="Greg McCulloch" userId="2cadc7f2-c02a-498c-a0c2-2481fc77620f" providerId="ADAL" clId="{FCD1C802-36B0-4472-B19A-A722F043F20C}" dt="2023-10-02T14:40:02.893" v="303" actId="14100"/>
          <ac:spMkLst>
            <pc:docMk/>
            <pc:sldMk cId="1137320735" sldId="369"/>
            <ac:spMk id="4" creationId="{00000000-0000-0000-0000-000000000000}"/>
          </ac:spMkLst>
        </pc:spChg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970430471" sldId="370"/>
        </pc:sldMkLst>
      </pc:sldChg>
      <pc:sldChg chg="add modTransition modAnim">
        <pc:chgData name="Greg McCulloch" userId="2cadc7f2-c02a-498c-a0c2-2481fc77620f" providerId="ADAL" clId="{FCD1C802-36B0-4472-B19A-A722F043F20C}" dt="2023-10-02T14:35:42.911" v="299"/>
        <pc:sldMkLst>
          <pc:docMk/>
          <pc:sldMk cId="4124715348" sldId="370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440251053" sldId="371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370025006" sldId="372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477781921" sldId="373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545306906" sldId="374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715927400" sldId="375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789368913" sldId="376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140548826" sldId="377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644352464" sldId="378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631459201" sldId="379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746373036" sldId="380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255665222" sldId="381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644477640" sldId="382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659188957" sldId="383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841901604" sldId="384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094927103" sldId="385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991822171" sldId="386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411161655" sldId="387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909793033" sldId="388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342997070" sldId="389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798886549" sldId="390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804781513" sldId="391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343279797" sldId="392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464440936" sldId="393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67115940" sldId="394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83990976" sldId="395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407163597" sldId="396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756387774" sldId="397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741906086" sldId="398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340522130" sldId="399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886539488" sldId="400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878732123" sldId="401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743555331" sldId="402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4026037732" sldId="403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725586331" sldId="404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151040085" sldId="405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379638650" sldId="406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408654190" sldId="407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1721067411" sldId="408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049903696" sldId="409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4038706228" sldId="410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298816265" sldId="411"/>
        </pc:sldMkLst>
      </pc:sldChg>
      <pc:sldChg chg="add del">
        <pc:chgData name="Greg McCulloch" userId="2cadc7f2-c02a-498c-a0c2-2481fc77620f" providerId="ADAL" clId="{FCD1C802-36B0-4472-B19A-A722F043F20C}" dt="2023-10-02T14:16:28.553" v="1" actId="2696"/>
        <pc:sldMkLst>
          <pc:docMk/>
          <pc:sldMk cId="369553042" sldId="4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D3A6-937F-4ADA-95EE-7144A265C354}" type="datetimeFigureOut">
              <a:rPr lang="en-AU" smtClean="0"/>
              <a:t>2/10/2023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0EE6B-3003-45BE-8D89-C76BECD0F9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38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0EE6B-3003-45BE-8D89-C76BECD0F97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161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4923" y="530809"/>
            <a:ext cx="1951989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D209482-9E5E-4B91-B186-E591F66FC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5EBBF52-B642-4383-88B8-D4A4CAE24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5BDAEFF-0A42-463C-A31F-252B5A9270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D6B9875-4DB7-41AF-8FE2-68308B8B0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F2C513-3917-4E47-873F-058D4EBA4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9408" y="0"/>
            <a:ext cx="5522591" cy="2080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923" y="535939"/>
            <a:ext cx="5648959" cy="983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218" y="1954530"/>
            <a:ext cx="9195562" cy="317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75" y="-6350"/>
            <a:ext cx="12188825" cy="686435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9359" y="0"/>
              <a:ext cx="5882640" cy="22357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 rotWithShape="1">
            <a:blip r:embed="rId4" cstate="print"/>
            <a:srcRect r="651"/>
            <a:stretch/>
          </p:blipFill>
          <p:spPr>
            <a:xfrm>
              <a:off x="0" y="0"/>
              <a:ext cx="12112625" cy="6857997"/>
            </a:xfrm>
            <a:prstGeom prst="rect">
              <a:avLst/>
            </a:prstGeom>
          </p:spPr>
        </p:pic>
      </p:grp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8C2D62-2CFE-4363-A125-B55F701B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48053"/>
          <a:stretch/>
        </p:blipFill>
        <p:spPr>
          <a:xfrm rot="5400000">
            <a:off x="2857500" y="640149"/>
            <a:ext cx="3657600" cy="8305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75" y="1576240"/>
            <a:ext cx="12188825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065" marR="5080" indent="2540" algn="ctr">
              <a:lnSpc>
                <a:spcPts val="5830"/>
              </a:lnSpc>
              <a:spcBef>
                <a:spcPts val="835"/>
              </a:spcBef>
            </a:pPr>
            <a:r>
              <a:rPr lang="en-AU" sz="5400" dirty="0">
                <a:solidFill>
                  <a:srgbClr val="2E5496"/>
                </a:solidFill>
              </a:rPr>
              <a:t>Rule of the Week</a:t>
            </a:r>
            <a:endParaRPr sz="54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DAE58CC-15E6-4337-8C03-DBF88D28F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6505" y="990600"/>
            <a:ext cx="857849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9.5	Players must not hit the ball.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77502" y="1981200"/>
            <a:ext cx="10223898" cy="3794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000"/>
              </a:lnSpc>
              <a:spcBef>
                <a:spcPts val="100"/>
              </a:spcBef>
            </a:pPr>
            <a:r>
              <a:rPr lang="en-AU" sz="2800" spc="-5" dirty="0">
                <a:solidFill>
                  <a:srgbClr val="2E5496"/>
                </a:solidFill>
                <a:latin typeface="Arial MT"/>
                <a:cs typeface="Arial MT"/>
              </a:rPr>
              <a:t>Hit (which is not permitted in indoor hockey)</a:t>
            </a:r>
          </a:p>
          <a:p>
            <a:pPr marL="12700" marR="5080" algn="just">
              <a:lnSpc>
                <a:spcPct val="131000"/>
              </a:lnSpc>
              <a:spcBef>
                <a:spcPts val="100"/>
              </a:spcBef>
            </a:pPr>
            <a:endParaRPr lang="en-AU" sz="1000" spc="-5" dirty="0">
              <a:solidFill>
                <a:srgbClr val="2E5496"/>
              </a:solidFill>
              <a:latin typeface="Arial MT"/>
              <a:cs typeface="Arial MT"/>
            </a:endParaRPr>
          </a:p>
          <a:p>
            <a:pPr marL="12700" marR="5080" algn="just">
              <a:lnSpc>
                <a:spcPct val="131000"/>
              </a:lnSpc>
              <a:spcBef>
                <a:spcPts val="100"/>
              </a:spcBef>
            </a:pPr>
            <a:r>
              <a:rPr lang="en-AU" sz="2800" spc="-5" dirty="0">
                <a:solidFill>
                  <a:srgbClr val="2E5496"/>
                </a:solidFill>
                <a:latin typeface="Arial MT"/>
                <a:cs typeface="Arial MT"/>
              </a:rPr>
              <a:t>Striking or ‘slap’ hitting the ball using a swinging movement of the stick towards the ball.</a:t>
            </a:r>
          </a:p>
          <a:p>
            <a:pPr marL="12700" marR="5080" algn="just">
              <a:lnSpc>
                <a:spcPct val="131000"/>
              </a:lnSpc>
              <a:spcBef>
                <a:spcPts val="100"/>
              </a:spcBef>
            </a:pPr>
            <a:endParaRPr lang="en-AU" sz="1000" spc="-5" dirty="0">
              <a:solidFill>
                <a:srgbClr val="2E5496"/>
              </a:solidFill>
              <a:latin typeface="Arial MT"/>
              <a:cs typeface="Arial MT"/>
            </a:endParaRPr>
          </a:p>
          <a:p>
            <a:pPr marL="12700" marR="5080" algn="just">
              <a:lnSpc>
                <a:spcPct val="131000"/>
              </a:lnSpc>
              <a:spcBef>
                <a:spcPts val="100"/>
              </a:spcBef>
            </a:pPr>
            <a:r>
              <a:rPr lang="en-AU" sz="2800" spc="-5" dirty="0">
                <a:solidFill>
                  <a:srgbClr val="2E5496"/>
                </a:solidFill>
                <a:latin typeface="Arial MT"/>
                <a:cs typeface="Arial MT"/>
              </a:rPr>
              <a:t>‘Slap’ hitting the ball, which involves a long pushing or sweeping movement with the stick before making contact with the ball, is regarded as a hit and is therefore not permitted.</a:t>
            </a:r>
          </a:p>
        </p:txBody>
      </p:sp>
    </p:spTree>
    <p:extLst>
      <p:ext uri="{BB962C8B-B14F-4D97-AF65-F5344CB8AC3E}">
        <p14:creationId xmlns:p14="http://schemas.microsoft.com/office/powerpoint/2010/main" val="113732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653267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Slap Hit (not permitted)</a:t>
            </a:r>
            <a:endParaRPr dirty="0"/>
          </a:p>
        </p:txBody>
      </p:sp>
      <p:pic>
        <p:nvPicPr>
          <p:cNvPr id="2" name="media2">
            <a:hlinkClick r:id="" action="ppaction://media"/>
            <a:extLst>
              <a:ext uri="{FF2B5EF4-FFF2-40B4-BE49-F238E27FC236}">
                <a16:creationId xmlns:a16="http://schemas.microsoft.com/office/drawing/2014/main" id="{30B46F69-C3F5-B87C-6F6C-081D6F4A4D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5400"/>
            <a:ext cx="1219199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1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790427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Hit (not permitted) At Goal</a:t>
            </a:r>
            <a:endParaRPr dirty="0"/>
          </a:p>
        </p:txBody>
      </p:sp>
      <p:pic>
        <p:nvPicPr>
          <p:cNvPr id="2" name="media3">
            <a:hlinkClick r:id="" action="ppaction://media"/>
            <a:extLst>
              <a:ext uri="{FF2B5EF4-FFF2-40B4-BE49-F238E27FC236}">
                <a16:creationId xmlns:a16="http://schemas.microsoft.com/office/drawing/2014/main" id="{7668D04D-10CA-AB27-AF59-758694831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5400"/>
            <a:ext cx="1219199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0"/>
    </mc:Choice>
    <mc:Fallback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2625</TotalTime>
  <Words>92</Words>
  <Application>Microsoft Office PowerPoint</Application>
  <PresentationFormat>Widescreen</PresentationFormat>
  <Paragraphs>10</Paragraphs>
  <Slides>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Arial MT</vt:lpstr>
      <vt:lpstr>Calibri</vt:lpstr>
      <vt:lpstr>Office Theme</vt:lpstr>
      <vt:lpstr>Rule of the Week</vt:lpstr>
      <vt:lpstr>9.5 Players must not hit the ball.</vt:lpstr>
      <vt:lpstr>Slap Hit (not permitted)</vt:lpstr>
      <vt:lpstr>Hit (not permitted) At Goal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Hunnaball</dc:creator>
  <cp:lastModifiedBy>Greg McCulloch</cp:lastModifiedBy>
  <cp:revision>45</cp:revision>
  <dcterms:created xsi:type="dcterms:W3CDTF">2022-08-20T07:06:33Z</dcterms:created>
  <dcterms:modified xsi:type="dcterms:W3CDTF">2023-10-02T14:40:13Z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2022-08-20T00:00:00Z</vt:filetime>
  </property>
</Properties>
</file>