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45"/>
  </p:notesMasterIdLst>
  <p:sldIdLst>
    <p:sldId id="256" r:id="rId2"/>
    <p:sldId id="332" r:id="rId3"/>
    <p:sldId id="333" r:id="rId4"/>
    <p:sldId id="259" r:id="rId5"/>
    <p:sldId id="355" r:id="rId6"/>
    <p:sldId id="356" r:id="rId7"/>
    <p:sldId id="357" r:id="rId8"/>
    <p:sldId id="358" r:id="rId9"/>
    <p:sldId id="260" r:id="rId10"/>
    <p:sldId id="334" r:id="rId11"/>
    <p:sldId id="335" r:id="rId12"/>
    <p:sldId id="336" r:id="rId13"/>
    <p:sldId id="330" r:id="rId14"/>
    <p:sldId id="338" r:id="rId15"/>
    <p:sldId id="337" r:id="rId16"/>
    <p:sldId id="325" r:id="rId17"/>
    <p:sldId id="341" r:id="rId18"/>
    <p:sldId id="342" r:id="rId19"/>
    <p:sldId id="343" r:id="rId20"/>
    <p:sldId id="326" r:id="rId21"/>
    <p:sldId id="317" r:id="rId22"/>
    <p:sldId id="339" r:id="rId23"/>
    <p:sldId id="340" r:id="rId24"/>
    <p:sldId id="345" r:id="rId25"/>
    <p:sldId id="323" r:id="rId26"/>
    <p:sldId id="324" r:id="rId27"/>
    <p:sldId id="331" r:id="rId28"/>
    <p:sldId id="351" r:id="rId29"/>
    <p:sldId id="322" r:id="rId30"/>
    <p:sldId id="318" r:id="rId31"/>
    <p:sldId id="353" r:id="rId32"/>
    <p:sldId id="354" r:id="rId33"/>
    <p:sldId id="352" r:id="rId34"/>
    <p:sldId id="319" r:id="rId35"/>
    <p:sldId id="266" r:id="rId36"/>
    <p:sldId id="346" r:id="rId37"/>
    <p:sldId id="311" r:id="rId38"/>
    <p:sldId id="348" r:id="rId39"/>
    <p:sldId id="349" r:id="rId40"/>
    <p:sldId id="350" r:id="rId41"/>
    <p:sldId id="316" r:id="rId42"/>
    <p:sldId id="267" r:id="rId43"/>
    <p:sldId id="347" r:id="rId4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745BEF-5A89-4C8A-85AC-82BC43E83297}" v="99" dt="2023-09-09T06:03:46.95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67" autoAdjust="0"/>
    <p:restoredTop sz="94660"/>
  </p:normalViewPr>
  <p:slideViewPr>
    <p:cSldViewPr>
      <p:cViewPr varScale="1">
        <p:scale>
          <a:sx n="104" d="100"/>
          <a:sy n="104" d="100"/>
        </p:scale>
        <p:origin x="870"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McCulloch" userId="2cadc7f2-c02a-498c-a0c2-2481fc77620f" providerId="ADAL" clId="{76745BEF-5A89-4C8A-85AC-82BC43E83297}"/>
    <pc:docChg chg="undo redo custSel addSld delSld modSld sldOrd">
      <pc:chgData name="Greg McCulloch" userId="2cadc7f2-c02a-498c-a0c2-2481fc77620f" providerId="ADAL" clId="{76745BEF-5A89-4C8A-85AC-82BC43E83297}" dt="2023-09-12T14:27:57.150" v="2066" actId="1076"/>
      <pc:docMkLst>
        <pc:docMk/>
      </pc:docMkLst>
      <pc:sldChg chg="addSp delSp modSp mod">
        <pc:chgData name="Greg McCulloch" userId="2cadc7f2-c02a-498c-a0c2-2481fc77620f" providerId="ADAL" clId="{76745BEF-5A89-4C8A-85AC-82BC43E83297}" dt="2023-08-12T16:06:54.547" v="1698" actId="1076"/>
        <pc:sldMkLst>
          <pc:docMk/>
          <pc:sldMk cId="0" sldId="256"/>
        </pc:sldMkLst>
        <pc:spChg chg="mod">
          <ac:chgData name="Greg McCulloch" userId="2cadc7f2-c02a-498c-a0c2-2481fc77620f" providerId="ADAL" clId="{76745BEF-5A89-4C8A-85AC-82BC43E83297}" dt="2023-08-06T07:42:47.919" v="21" actId="20577"/>
          <ac:spMkLst>
            <pc:docMk/>
            <pc:sldMk cId="0" sldId="256"/>
            <ac:spMk id="7" creationId="{00000000-0000-0000-0000-000000000000}"/>
          </ac:spMkLst>
        </pc:spChg>
        <pc:picChg chg="add mod">
          <ac:chgData name="Greg McCulloch" userId="2cadc7f2-c02a-498c-a0c2-2481fc77620f" providerId="ADAL" clId="{76745BEF-5A89-4C8A-85AC-82BC43E83297}" dt="2023-08-12T16:06:28.877" v="1689"/>
          <ac:picMkLst>
            <pc:docMk/>
            <pc:sldMk cId="0" sldId="256"/>
            <ac:picMk id="8" creationId="{D18A741A-8119-68AD-B134-5949FFFCD628}"/>
          </ac:picMkLst>
        </pc:picChg>
        <pc:picChg chg="add del mod">
          <ac:chgData name="Greg McCulloch" userId="2cadc7f2-c02a-498c-a0c2-2481fc77620f" providerId="ADAL" clId="{76745BEF-5A89-4C8A-85AC-82BC43E83297}" dt="2023-08-12T16:06:48.906" v="1697" actId="478"/>
          <ac:picMkLst>
            <pc:docMk/>
            <pc:sldMk cId="0" sldId="256"/>
            <ac:picMk id="10" creationId="{B11A7C44-925A-E3BC-02E2-3709F78BF5AE}"/>
          </ac:picMkLst>
        </pc:picChg>
        <pc:picChg chg="add mod">
          <ac:chgData name="Greg McCulloch" userId="2cadc7f2-c02a-498c-a0c2-2481fc77620f" providerId="ADAL" clId="{76745BEF-5A89-4C8A-85AC-82BC43E83297}" dt="2023-08-12T16:06:54.547" v="1698" actId="1076"/>
          <ac:picMkLst>
            <pc:docMk/>
            <pc:sldMk cId="0" sldId="256"/>
            <ac:picMk id="11" creationId="{5C6EC6A6-F136-AE14-08BC-56D14ED82512}"/>
          </ac:picMkLst>
        </pc:picChg>
        <pc:picChg chg="del">
          <ac:chgData name="Greg McCulloch" userId="2cadc7f2-c02a-498c-a0c2-2481fc77620f" providerId="ADAL" clId="{76745BEF-5A89-4C8A-85AC-82BC43E83297}" dt="2023-08-06T07:56:06.635" v="35" actId="478"/>
          <ac:picMkLst>
            <pc:docMk/>
            <pc:sldMk cId="0" sldId="256"/>
            <ac:picMk id="11" creationId="{738C2D62-2CFE-4363-A125-B55F701B6A76}"/>
          </ac:picMkLst>
        </pc:picChg>
      </pc:sldChg>
      <pc:sldChg chg="modSp add del mod">
        <pc:chgData name="Greg McCulloch" userId="2cadc7f2-c02a-498c-a0c2-2481fc77620f" providerId="ADAL" clId="{76745BEF-5A89-4C8A-85AC-82BC43E83297}" dt="2023-08-06T08:01:40.998" v="69" actId="47"/>
        <pc:sldMkLst>
          <pc:docMk/>
          <pc:sldMk cId="0" sldId="257"/>
        </pc:sldMkLst>
        <pc:spChg chg="mod">
          <ac:chgData name="Greg McCulloch" userId="2cadc7f2-c02a-498c-a0c2-2481fc77620f" providerId="ADAL" clId="{76745BEF-5A89-4C8A-85AC-82BC43E83297}" dt="2023-08-06T08:01:18.977" v="65" actId="14100"/>
          <ac:spMkLst>
            <pc:docMk/>
            <pc:sldMk cId="0" sldId="257"/>
            <ac:spMk id="3" creationId="{00000000-0000-0000-0000-000000000000}"/>
          </ac:spMkLst>
        </pc:spChg>
      </pc:sldChg>
      <pc:sldChg chg="addSp delSp modSp mod">
        <pc:chgData name="Greg McCulloch" userId="2cadc7f2-c02a-498c-a0c2-2481fc77620f" providerId="ADAL" clId="{76745BEF-5A89-4C8A-85AC-82BC43E83297}" dt="2023-09-02T01:57:22.622" v="1810"/>
        <pc:sldMkLst>
          <pc:docMk/>
          <pc:sldMk cId="0" sldId="259"/>
        </pc:sldMkLst>
        <pc:spChg chg="mod">
          <ac:chgData name="Greg McCulloch" userId="2cadc7f2-c02a-498c-a0c2-2481fc77620f" providerId="ADAL" clId="{76745BEF-5A89-4C8A-85AC-82BC43E83297}" dt="2023-08-06T08:24:26.452" v="136" actId="14100"/>
          <ac:spMkLst>
            <pc:docMk/>
            <pc:sldMk cId="0" sldId="259"/>
            <ac:spMk id="3" creationId="{00000000-0000-0000-0000-000000000000}"/>
          </ac:spMkLst>
        </pc:spChg>
        <pc:spChg chg="del">
          <ac:chgData name="Greg McCulloch" userId="2cadc7f2-c02a-498c-a0c2-2481fc77620f" providerId="ADAL" clId="{76745BEF-5A89-4C8A-85AC-82BC43E83297}" dt="2023-08-06T08:10:49.261" v="112" actId="478"/>
          <ac:spMkLst>
            <pc:docMk/>
            <pc:sldMk cId="0" sldId="259"/>
            <ac:spMk id="8" creationId="{00000000-0000-0000-0000-000000000000}"/>
          </ac:spMkLst>
        </pc:spChg>
        <pc:spChg chg="del">
          <ac:chgData name="Greg McCulloch" userId="2cadc7f2-c02a-498c-a0c2-2481fc77620f" providerId="ADAL" clId="{76745BEF-5A89-4C8A-85AC-82BC43E83297}" dt="2023-08-06T08:10:49.261" v="112" actId="478"/>
          <ac:spMkLst>
            <pc:docMk/>
            <pc:sldMk cId="0" sldId="259"/>
            <ac:spMk id="9" creationId="{00000000-0000-0000-0000-000000000000}"/>
          </ac:spMkLst>
        </pc:spChg>
        <pc:spChg chg="del">
          <ac:chgData name="Greg McCulloch" userId="2cadc7f2-c02a-498c-a0c2-2481fc77620f" providerId="ADAL" clId="{76745BEF-5A89-4C8A-85AC-82BC43E83297}" dt="2023-08-06T08:10:49.261" v="112" actId="478"/>
          <ac:spMkLst>
            <pc:docMk/>
            <pc:sldMk cId="0" sldId="259"/>
            <ac:spMk id="10" creationId="{00000000-0000-0000-0000-000000000000}"/>
          </ac:spMkLst>
        </pc:spChg>
        <pc:spChg chg="del">
          <ac:chgData name="Greg McCulloch" userId="2cadc7f2-c02a-498c-a0c2-2481fc77620f" providerId="ADAL" clId="{76745BEF-5A89-4C8A-85AC-82BC43E83297}" dt="2023-08-06T08:10:49.261" v="112" actId="478"/>
          <ac:spMkLst>
            <pc:docMk/>
            <pc:sldMk cId="0" sldId="259"/>
            <ac:spMk id="11" creationId="{00000000-0000-0000-0000-000000000000}"/>
          </ac:spMkLst>
        </pc:spChg>
        <pc:spChg chg="del">
          <ac:chgData name="Greg McCulloch" userId="2cadc7f2-c02a-498c-a0c2-2481fc77620f" providerId="ADAL" clId="{76745BEF-5A89-4C8A-85AC-82BC43E83297}" dt="2023-08-06T08:10:49.261" v="112" actId="478"/>
          <ac:spMkLst>
            <pc:docMk/>
            <pc:sldMk cId="0" sldId="259"/>
            <ac:spMk id="12" creationId="{00000000-0000-0000-0000-000000000000}"/>
          </ac:spMkLst>
        </pc:spChg>
        <pc:spChg chg="del">
          <ac:chgData name="Greg McCulloch" userId="2cadc7f2-c02a-498c-a0c2-2481fc77620f" providerId="ADAL" clId="{76745BEF-5A89-4C8A-85AC-82BC43E83297}" dt="2023-08-06T08:10:49.261" v="112" actId="478"/>
          <ac:spMkLst>
            <pc:docMk/>
            <pc:sldMk cId="0" sldId="259"/>
            <ac:spMk id="13" creationId="{00000000-0000-0000-0000-000000000000}"/>
          </ac:spMkLst>
        </pc:spChg>
        <pc:spChg chg="del">
          <ac:chgData name="Greg McCulloch" userId="2cadc7f2-c02a-498c-a0c2-2481fc77620f" providerId="ADAL" clId="{76745BEF-5A89-4C8A-85AC-82BC43E83297}" dt="2023-08-06T08:10:49.261" v="112" actId="478"/>
          <ac:spMkLst>
            <pc:docMk/>
            <pc:sldMk cId="0" sldId="259"/>
            <ac:spMk id="14" creationId="{00000000-0000-0000-0000-000000000000}"/>
          </ac:spMkLst>
        </pc:spChg>
        <pc:spChg chg="add mod">
          <ac:chgData name="Greg McCulloch" userId="2cadc7f2-c02a-498c-a0c2-2481fc77620f" providerId="ADAL" clId="{76745BEF-5A89-4C8A-85AC-82BC43E83297}" dt="2023-09-02T01:57:21.570" v="1808" actId="14100"/>
          <ac:spMkLst>
            <pc:docMk/>
            <pc:sldMk cId="0" sldId="259"/>
            <ac:spMk id="15" creationId="{A49CDF2E-68E4-6614-CF96-047637DF4381}"/>
          </ac:spMkLst>
        </pc:spChg>
        <pc:grpChg chg="del">
          <ac:chgData name="Greg McCulloch" userId="2cadc7f2-c02a-498c-a0c2-2481fc77620f" providerId="ADAL" clId="{76745BEF-5A89-4C8A-85AC-82BC43E83297}" dt="2023-08-06T08:10:49.261" v="112" actId="478"/>
          <ac:grpSpMkLst>
            <pc:docMk/>
            <pc:sldMk cId="0" sldId="259"/>
            <ac:grpSpMk id="4" creationId="{00000000-0000-0000-0000-000000000000}"/>
          </ac:grpSpMkLst>
        </pc:grpChg>
        <pc:picChg chg="add del mod">
          <ac:chgData name="Greg McCulloch" userId="2cadc7f2-c02a-498c-a0c2-2481fc77620f" providerId="ADAL" clId="{76745BEF-5A89-4C8A-85AC-82BC43E83297}" dt="2023-09-02T01:57:22.622" v="1810"/>
          <ac:picMkLst>
            <pc:docMk/>
            <pc:sldMk cId="0" sldId="259"/>
            <ac:picMk id="2" creationId="{5DBC38A7-D71C-7780-441E-683078432164}"/>
          </ac:picMkLst>
        </pc:picChg>
        <pc:picChg chg="add mod modCrop">
          <ac:chgData name="Greg McCulloch" userId="2cadc7f2-c02a-498c-a0c2-2481fc77620f" providerId="ADAL" clId="{76745BEF-5A89-4C8A-85AC-82BC43E83297}" dt="2023-09-02T01:57:21.104" v="1807" actId="1076"/>
          <ac:picMkLst>
            <pc:docMk/>
            <pc:sldMk cId="0" sldId="259"/>
            <ac:picMk id="16" creationId="{9622E70C-FB52-B994-982D-5CAEDF3E4C58}"/>
          </ac:picMkLst>
        </pc:picChg>
      </pc:sldChg>
      <pc:sldChg chg="addSp delSp modSp mod">
        <pc:chgData name="Greg McCulloch" userId="2cadc7f2-c02a-498c-a0c2-2481fc77620f" providerId="ADAL" clId="{76745BEF-5A89-4C8A-85AC-82BC43E83297}" dt="2023-08-06T12:59:13.696" v="1357" actId="207"/>
        <pc:sldMkLst>
          <pc:docMk/>
          <pc:sldMk cId="0" sldId="260"/>
        </pc:sldMkLst>
        <pc:spChg chg="del">
          <ac:chgData name="Greg McCulloch" userId="2cadc7f2-c02a-498c-a0c2-2481fc77620f" providerId="ADAL" clId="{76745BEF-5A89-4C8A-85AC-82BC43E83297}" dt="2023-08-06T08:10:57.188" v="113" actId="478"/>
          <ac:spMkLst>
            <pc:docMk/>
            <pc:sldMk cId="0" sldId="260"/>
            <ac:spMk id="3" creationId="{00000000-0000-0000-0000-000000000000}"/>
          </ac:spMkLst>
        </pc:spChg>
        <pc:spChg chg="del">
          <ac:chgData name="Greg McCulloch" userId="2cadc7f2-c02a-498c-a0c2-2481fc77620f" providerId="ADAL" clId="{76745BEF-5A89-4C8A-85AC-82BC43E83297}" dt="2023-08-06T08:10:57.188" v="113" actId="478"/>
          <ac:spMkLst>
            <pc:docMk/>
            <pc:sldMk cId="0" sldId="260"/>
            <ac:spMk id="7" creationId="{00000000-0000-0000-0000-000000000000}"/>
          </ac:spMkLst>
        </pc:spChg>
        <pc:spChg chg="del">
          <ac:chgData name="Greg McCulloch" userId="2cadc7f2-c02a-498c-a0c2-2481fc77620f" providerId="ADAL" clId="{76745BEF-5A89-4C8A-85AC-82BC43E83297}" dt="2023-08-06T08:10:57.188" v="113" actId="478"/>
          <ac:spMkLst>
            <pc:docMk/>
            <pc:sldMk cId="0" sldId="260"/>
            <ac:spMk id="8" creationId="{00000000-0000-0000-0000-000000000000}"/>
          </ac:spMkLst>
        </pc:spChg>
        <pc:spChg chg="del">
          <ac:chgData name="Greg McCulloch" userId="2cadc7f2-c02a-498c-a0c2-2481fc77620f" providerId="ADAL" clId="{76745BEF-5A89-4C8A-85AC-82BC43E83297}" dt="2023-08-06T08:10:57.188" v="113" actId="478"/>
          <ac:spMkLst>
            <pc:docMk/>
            <pc:sldMk cId="0" sldId="260"/>
            <ac:spMk id="9" creationId="{00000000-0000-0000-0000-000000000000}"/>
          </ac:spMkLst>
        </pc:spChg>
        <pc:spChg chg="del">
          <ac:chgData name="Greg McCulloch" userId="2cadc7f2-c02a-498c-a0c2-2481fc77620f" providerId="ADAL" clId="{76745BEF-5A89-4C8A-85AC-82BC43E83297}" dt="2023-08-06T08:10:57.188" v="113" actId="478"/>
          <ac:spMkLst>
            <pc:docMk/>
            <pc:sldMk cId="0" sldId="260"/>
            <ac:spMk id="10" creationId="{00000000-0000-0000-0000-000000000000}"/>
          </ac:spMkLst>
        </pc:spChg>
        <pc:spChg chg="del">
          <ac:chgData name="Greg McCulloch" userId="2cadc7f2-c02a-498c-a0c2-2481fc77620f" providerId="ADAL" clId="{76745BEF-5A89-4C8A-85AC-82BC43E83297}" dt="2023-08-06T08:10:57.188" v="113" actId="478"/>
          <ac:spMkLst>
            <pc:docMk/>
            <pc:sldMk cId="0" sldId="260"/>
            <ac:spMk id="11" creationId="{00000000-0000-0000-0000-000000000000}"/>
          </ac:spMkLst>
        </pc:spChg>
        <pc:spChg chg="del">
          <ac:chgData name="Greg McCulloch" userId="2cadc7f2-c02a-498c-a0c2-2481fc77620f" providerId="ADAL" clId="{76745BEF-5A89-4C8A-85AC-82BC43E83297}" dt="2023-08-06T08:10:57.188" v="113" actId="478"/>
          <ac:spMkLst>
            <pc:docMk/>
            <pc:sldMk cId="0" sldId="260"/>
            <ac:spMk id="12" creationId="{00000000-0000-0000-0000-000000000000}"/>
          </ac:spMkLst>
        </pc:spChg>
        <pc:spChg chg="del">
          <ac:chgData name="Greg McCulloch" userId="2cadc7f2-c02a-498c-a0c2-2481fc77620f" providerId="ADAL" clId="{76745BEF-5A89-4C8A-85AC-82BC43E83297}" dt="2023-08-06T08:10:57.188" v="113" actId="478"/>
          <ac:spMkLst>
            <pc:docMk/>
            <pc:sldMk cId="0" sldId="260"/>
            <ac:spMk id="13" creationId="{00000000-0000-0000-0000-000000000000}"/>
          </ac:spMkLst>
        </pc:spChg>
        <pc:spChg chg="del">
          <ac:chgData name="Greg McCulloch" userId="2cadc7f2-c02a-498c-a0c2-2481fc77620f" providerId="ADAL" clId="{76745BEF-5A89-4C8A-85AC-82BC43E83297}" dt="2023-08-06T08:10:57.188" v="113" actId="478"/>
          <ac:spMkLst>
            <pc:docMk/>
            <pc:sldMk cId="0" sldId="260"/>
            <ac:spMk id="14" creationId="{00000000-0000-0000-0000-000000000000}"/>
          </ac:spMkLst>
        </pc:spChg>
        <pc:spChg chg="del">
          <ac:chgData name="Greg McCulloch" userId="2cadc7f2-c02a-498c-a0c2-2481fc77620f" providerId="ADAL" clId="{76745BEF-5A89-4C8A-85AC-82BC43E83297}" dt="2023-08-06T08:10:57.188" v="113" actId="478"/>
          <ac:spMkLst>
            <pc:docMk/>
            <pc:sldMk cId="0" sldId="260"/>
            <ac:spMk id="15" creationId="{00000000-0000-0000-0000-000000000000}"/>
          </ac:spMkLst>
        </pc:spChg>
        <pc:spChg chg="mod">
          <ac:chgData name="Greg McCulloch" userId="2cadc7f2-c02a-498c-a0c2-2481fc77620f" providerId="ADAL" clId="{76745BEF-5A89-4C8A-85AC-82BC43E83297}" dt="2023-08-06T08:28:46.424" v="179" actId="14100"/>
          <ac:spMkLst>
            <pc:docMk/>
            <pc:sldMk cId="0" sldId="260"/>
            <ac:spMk id="16" creationId="{00000000-0000-0000-0000-000000000000}"/>
          </ac:spMkLst>
        </pc:spChg>
        <pc:spChg chg="add mod">
          <ac:chgData name="Greg McCulloch" userId="2cadc7f2-c02a-498c-a0c2-2481fc77620f" providerId="ADAL" clId="{76745BEF-5A89-4C8A-85AC-82BC43E83297}" dt="2023-08-06T12:59:13.696" v="1357" actId="207"/>
          <ac:spMkLst>
            <pc:docMk/>
            <pc:sldMk cId="0" sldId="260"/>
            <ac:spMk id="17" creationId="{2543CC14-231B-21C4-9662-CC9A5A3929E1}"/>
          </ac:spMkLst>
        </pc:spChg>
        <pc:grpChg chg="del">
          <ac:chgData name="Greg McCulloch" userId="2cadc7f2-c02a-498c-a0c2-2481fc77620f" providerId="ADAL" clId="{76745BEF-5A89-4C8A-85AC-82BC43E83297}" dt="2023-08-06T08:10:57.188" v="113" actId="478"/>
          <ac:grpSpMkLst>
            <pc:docMk/>
            <pc:sldMk cId="0" sldId="260"/>
            <ac:grpSpMk id="4" creationId="{00000000-0000-0000-0000-000000000000}"/>
          </ac:grpSpMkLst>
        </pc:grpChg>
      </pc:sldChg>
      <pc:sldChg chg="del">
        <pc:chgData name="Greg McCulloch" userId="2cadc7f2-c02a-498c-a0c2-2481fc77620f" providerId="ADAL" clId="{76745BEF-5A89-4C8A-85AC-82BC43E83297}" dt="2023-08-06T11:45:27.907" v="1102" actId="47"/>
        <pc:sldMkLst>
          <pc:docMk/>
          <pc:sldMk cId="0" sldId="261"/>
        </pc:sldMkLst>
      </pc:sldChg>
      <pc:sldChg chg="addSp delSp modSp mod">
        <pc:chgData name="Greg McCulloch" userId="2cadc7f2-c02a-498c-a0c2-2481fc77620f" providerId="ADAL" clId="{76745BEF-5A89-4C8A-85AC-82BC43E83297}" dt="2023-08-06T11:41:27.958" v="1049" actId="1076"/>
        <pc:sldMkLst>
          <pc:docMk/>
          <pc:sldMk cId="0" sldId="266"/>
        </pc:sldMkLst>
        <pc:spChg chg="add del mod">
          <ac:chgData name="Greg McCulloch" userId="2cadc7f2-c02a-498c-a0c2-2481fc77620f" providerId="ADAL" clId="{76745BEF-5A89-4C8A-85AC-82BC43E83297}" dt="2023-08-06T11:41:27.958" v="1049" actId="1076"/>
          <ac:spMkLst>
            <pc:docMk/>
            <pc:sldMk cId="0" sldId="266"/>
            <ac:spMk id="2" creationId="{346B42C0-60EE-5B9C-9F55-73F28EA83FBD}"/>
          </ac:spMkLst>
        </pc:spChg>
        <pc:spChg chg="mod">
          <ac:chgData name="Greg McCulloch" userId="2cadc7f2-c02a-498c-a0c2-2481fc77620f" providerId="ADAL" clId="{76745BEF-5A89-4C8A-85AC-82BC43E83297}" dt="2023-08-06T11:39:10.225" v="1025" actId="313"/>
          <ac:spMkLst>
            <pc:docMk/>
            <pc:sldMk cId="0" sldId="266"/>
            <ac:spMk id="3" creationId="{00000000-0000-0000-0000-000000000000}"/>
          </ac:spMkLst>
        </pc:spChg>
        <pc:spChg chg="add del">
          <ac:chgData name="Greg McCulloch" userId="2cadc7f2-c02a-498c-a0c2-2481fc77620f" providerId="ADAL" clId="{76745BEF-5A89-4C8A-85AC-82BC43E83297}" dt="2023-08-06T11:38:44.471" v="1016" actId="478"/>
          <ac:spMkLst>
            <pc:docMk/>
            <pc:sldMk cId="0" sldId="266"/>
            <ac:spMk id="4" creationId="{00000000-0000-0000-0000-000000000000}"/>
          </ac:spMkLst>
        </pc:spChg>
        <pc:spChg chg="add del">
          <ac:chgData name="Greg McCulloch" userId="2cadc7f2-c02a-498c-a0c2-2481fc77620f" providerId="ADAL" clId="{76745BEF-5A89-4C8A-85AC-82BC43E83297}" dt="2023-08-06T11:38:39.801" v="1015" actId="478"/>
          <ac:spMkLst>
            <pc:docMk/>
            <pc:sldMk cId="0" sldId="266"/>
            <ac:spMk id="5" creationId="{EA510CE8-0CAD-EA97-1A19-601555554107}"/>
          </ac:spMkLst>
        </pc:spChg>
        <pc:spChg chg="add del">
          <ac:chgData name="Greg McCulloch" userId="2cadc7f2-c02a-498c-a0c2-2481fc77620f" providerId="ADAL" clId="{76745BEF-5A89-4C8A-85AC-82BC43E83297}" dt="2023-08-06T11:38:39.801" v="1015" actId="478"/>
          <ac:spMkLst>
            <pc:docMk/>
            <pc:sldMk cId="0" sldId="266"/>
            <ac:spMk id="6" creationId="{DAC4D8D2-EA04-3C08-062E-D78E646CC295}"/>
          </ac:spMkLst>
        </pc:spChg>
        <pc:spChg chg="add del">
          <ac:chgData name="Greg McCulloch" userId="2cadc7f2-c02a-498c-a0c2-2481fc77620f" providerId="ADAL" clId="{76745BEF-5A89-4C8A-85AC-82BC43E83297}" dt="2023-08-06T11:38:39.801" v="1015" actId="478"/>
          <ac:spMkLst>
            <pc:docMk/>
            <pc:sldMk cId="0" sldId="266"/>
            <ac:spMk id="7" creationId="{7AC0FC0D-79C1-F1BF-C4AA-D8688564A995}"/>
          </ac:spMkLst>
        </pc:spChg>
        <pc:picChg chg="add del mod">
          <ac:chgData name="Greg McCulloch" userId="2cadc7f2-c02a-498c-a0c2-2481fc77620f" providerId="ADAL" clId="{76745BEF-5A89-4C8A-85AC-82BC43E83297}" dt="2023-08-06T11:40:05.969" v="1038" actId="1076"/>
          <ac:picMkLst>
            <pc:docMk/>
            <pc:sldMk cId="0" sldId="266"/>
            <ac:picMk id="1025" creationId="{49A5921E-0253-92A2-5648-3E759CFCC90C}"/>
          </ac:picMkLst>
        </pc:picChg>
        <pc:picChg chg="add del mod">
          <ac:chgData name="Greg McCulloch" userId="2cadc7f2-c02a-498c-a0c2-2481fc77620f" providerId="ADAL" clId="{76745BEF-5A89-4C8A-85AC-82BC43E83297}" dt="2023-08-06T11:40:13.305" v="1040" actId="14100"/>
          <ac:picMkLst>
            <pc:docMk/>
            <pc:sldMk cId="0" sldId="266"/>
            <ac:picMk id="1026" creationId="{84C49861-8B41-729D-F766-3D94AA834DBF}"/>
          </ac:picMkLst>
        </pc:picChg>
        <pc:picChg chg="add del mod">
          <ac:chgData name="Greg McCulloch" userId="2cadc7f2-c02a-498c-a0c2-2481fc77620f" providerId="ADAL" clId="{76745BEF-5A89-4C8A-85AC-82BC43E83297}" dt="2023-08-06T11:41:22.205" v="1048" actId="1076"/>
          <ac:picMkLst>
            <pc:docMk/>
            <pc:sldMk cId="0" sldId="266"/>
            <ac:picMk id="1027" creationId="{CB91BA61-76FF-2968-73A5-6D111B818601}"/>
          </ac:picMkLst>
        </pc:picChg>
      </pc:sldChg>
      <pc:sldChg chg="addSp delSp modSp mod ord delAnim">
        <pc:chgData name="Greg McCulloch" userId="2cadc7f2-c02a-498c-a0c2-2481fc77620f" providerId="ADAL" clId="{76745BEF-5A89-4C8A-85AC-82BC43E83297}" dt="2023-09-09T06:03:58.295" v="1835" actId="14100"/>
        <pc:sldMkLst>
          <pc:docMk/>
          <pc:sldMk cId="0" sldId="267"/>
        </pc:sldMkLst>
        <pc:spChg chg="mod">
          <ac:chgData name="Greg McCulloch" userId="2cadc7f2-c02a-498c-a0c2-2481fc77620f" providerId="ADAL" clId="{76745BEF-5A89-4C8A-85AC-82BC43E83297}" dt="2023-08-06T11:36:56.412" v="986" actId="20577"/>
          <ac:spMkLst>
            <pc:docMk/>
            <pc:sldMk cId="0" sldId="267"/>
            <ac:spMk id="3" creationId="{00000000-0000-0000-0000-000000000000}"/>
          </ac:spMkLst>
        </pc:spChg>
        <pc:picChg chg="add mod">
          <ac:chgData name="Greg McCulloch" userId="2cadc7f2-c02a-498c-a0c2-2481fc77620f" providerId="ADAL" clId="{76745BEF-5A89-4C8A-85AC-82BC43E83297}" dt="2023-09-09T06:03:58.295" v="1835" actId="14100"/>
          <ac:picMkLst>
            <pc:docMk/>
            <pc:sldMk cId="0" sldId="267"/>
            <ac:picMk id="2" creationId="{CC39CF7F-AFE9-7697-AD8C-BB2CCEF9B4D9}"/>
          </ac:picMkLst>
        </pc:picChg>
        <pc:picChg chg="add del mod">
          <ac:chgData name="Greg McCulloch" userId="2cadc7f2-c02a-498c-a0c2-2481fc77620f" providerId="ADAL" clId="{76745BEF-5A89-4C8A-85AC-82BC43E83297}" dt="2023-09-09T06:03:45.874" v="1832" actId="478"/>
          <ac:picMkLst>
            <pc:docMk/>
            <pc:sldMk cId="0" sldId="267"/>
            <ac:picMk id="4" creationId="{3EF58D5F-DE0E-6675-675F-5CE15B4B3875}"/>
          </ac:picMkLst>
        </pc:picChg>
        <pc:picChg chg="del">
          <ac:chgData name="Greg McCulloch" userId="2cadc7f2-c02a-498c-a0c2-2481fc77620f" providerId="ADAL" clId="{76745BEF-5A89-4C8A-85AC-82BC43E83297}" dt="2023-08-06T08:12:29.115" v="115" actId="478"/>
          <ac:picMkLst>
            <pc:docMk/>
            <pc:sldMk cId="0" sldId="267"/>
            <ac:picMk id="5" creationId="{E3880358-F91D-13F6-C3BE-E165D9C72959}"/>
          </ac:picMkLst>
        </pc:picChg>
        <pc:picChg chg="add mod">
          <ac:chgData name="Greg McCulloch" userId="2cadc7f2-c02a-498c-a0c2-2481fc77620f" providerId="ADAL" clId="{76745BEF-5A89-4C8A-85AC-82BC43E83297}" dt="2023-08-06T12:45:22.004" v="1312" actId="1038"/>
          <ac:picMkLst>
            <pc:docMk/>
            <pc:sldMk cId="0" sldId="267"/>
            <ac:picMk id="6" creationId="{450A20E9-8342-28A4-9B5A-F880331E56C8}"/>
          </ac:picMkLst>
        </pc:picChg>
        <pc:picChg chg="add mod modCrop">
          <ac:chgData name="Greg McCulloch" userId="2cadc7f2-c02a-498c-a0c2-2481fc77620f" providerId="ADAL" clId="{76745BEF-5A89-4C8A-85AC-82BC43E83297}" dt="2023-08-06T12:45:22.004" v="1312" actId="1038"/>
          <ac:picMkLst>
            <pc:docMk/>
            <pc:sldMk cId="0" sldId="267"/>
            <ac:picMk id="7" creationId="{C29A7020-4163-77D0-7349-F639E3AB96F6}"/>
          </ac:picMkLst>
        </pc:picChg>
        <pc:picChg chg="add mod">
          <ac:chgData name="Greg McCulloch" userId="2cadc7f2-c02a-498c-a0c2-2481fc77620f" providerId="ADAL" clId="{76745BEF-5A89-4C8A-85AC-82BC43E83297}" dt="2023-08-06T12:45:22.004" v="1312" actId="1038"/>
          <ac:picMkLst>
            <pc:docMk/>
            <pc:sldMk cId="0" sldId="267"/>
            <ac:picMk id="8" creationId="{3430F0F8-BC11-2180-3A41-1CB5DAE44A14}"/>
          </ac:picMkLst>
        </pc:picChg>
      </pc:sldChg>
      <pc:sldChg chg="delSp del mod delAnim">
        <pc:chgData name="Greg McCulloch" userId="2cadc7f2-c02a-498c-a0c2-2481fc77620f" providerId="ADAL" clId="{76745BEF-5A89-4C8A-85AC-82BC43E83297}" dt="2023-08-06T11:44:51.927" v="1087" actId="47"/>
        <pc:sldMkLst>
          <pc:docMk/>
          <pc:sldMk cId="0" sldId="269"/>
        </pc:sldMkLst>
        <pc:picChg chg="del">
          <ac:chgData name="Greg McCulloch" userId="2cadc7f2-c02a-498c-a0c2-2481fc77620f" providerId="ADAL" clId="{76745BEF-5A89-4C8A-85AC-82BC43E83297}" dt="2023-08-06T08:12:31.751" v="116" actId="478"/>
          <ac:picMkLst>
            <pc:docMk/>
            <pc:sldMk cId="0" sldId="269"/>
            <ac:picMk id="2" creationId="{0107A6EB-F32A-C19C-CB20-23E214B8CCF4}"/>
          </ac:picMkLst>
        </pc:picChg>
      </pc:sldChg>
      <pc:sldChg chg="del">
        <pc:chgData name="Greg McCulloch" userId="2cadc7f2-c02a-498c-a0c2-2481fc77620f" providerId="ADAL" clId="{76745BEF-5A89-4C8A-85AC-82BC43E83297}" dt="2023-08-06T11:44:53.128" v="1088" actId="47"/>
        <pc:sldMkLst>
          <pc:docMk/>
          <pc:sldMk cId="0" sldId="271"/>
        </pc:sldMkLst>
      </pc:sldChg>
      <pc:sldChg chg="del">
        <pc:chgData name="Greg McCulloch" userId="2cadc7f2-c02a-498c-a0c2-2481fc77620f" providerId="ADAL" clId="{76745BEF-5A89-4C8A-85AC-82BC43E83297}" dt="2023-08-06T11:45:13.144" v="1097" actId="47"/>
        <pc:sldMkLst>
          <pc:docMk/>
          <pc:sldMk cId="0" sldId="277"/>
        </pc:sldMkLst>
      </pc:sldChg>
      <pc:sldChg chg="del">
        <pc:chgData name="Greg McCulloch" userId="2cadc7f2-c02a-498c-a0c2-2481fc77620f" providerId="ADAL" clId="{76745BEF-5A89-4C8A-85AC-82BC43E83297}" dt="2023-08-06T11:45:10.560" v="1095" actId="47"/>
        <pc:sldMkLst>
          <pc:docMk/>
          <pc:sldMk cId="0" sldId="281"/>
        </pc:sldMkLst>
      </pc:sldChg>
      <pc:sldChg chg="del">
        <pc:chgData name="Greg McCulloch" userId="2cadc7f2-c02a-498c-a0c2-2481fc77620f" providerId="ADAL" clId="{76745BEF-5A89-4C8A-85AC-82BC43E83297}" dt="2023-08-06T11:45:12.151" v="1096" actId="47"/>
        <pc:sldMkLst>
          <pc:docMk/>
          <pc:sldMk cId="0" sldId="285"/>
        </pc:sldMkLst>
      </pc:sldChg>
      <pc:sldChg chg="del">
        <pc:chgData name="Greg McCulloch" userId="2cadc7f2-c02a-498c-a0c2-2481fc77620f" providerId="ADAL" clId="{76745BEF-5A89-4C8A-85AC-82BC43E83297}" dt="2023-08-06T11:45:14.388" v="1098" actId="47"/>
        <pc:sldMkLst>
          <pc:docMk/>
          <pc:sldMk cId="0" sldId="291"/>
        </pc:sldMkLst>
      </pc:sldChg>
      <pc:sldChg chg="add del">
        <pc:chgData name="Greg McCulloch" userId="2cadc7f2-c02a-498c-a0c2-2481fc77620f" providerId="ADAL" clId="{76745BEF-5A89-4C8A-85AC-82BC43E83297}" dt="2023-08-06T11:45:08.574" v="1093" actId="47"/>
        <pc:sldMkLst>
          <pc:docMk/>
          <pc:sldMk cId="0" sldId="294"/>
        </pc:sldMkLst>
      </pc:sldChg>
      <pc:sldChg chg="del">
        <pc:chgData name="Greg McCulloch" userId="2cadc7f2-c02a-498c-a0c2-2481fc77620f" providerId="ADAL" clId="{76745BEF-5A89-4C8A-85AC-82BC43E83297}" dt="2023-08-06T11:44:56.363" v="1090" actId="47"/>
        <pc:sldMkLst>
          <pc:docMk/>
          <pc:sldMk cId="0" sldId="298"/>
        </pc:sldMkLst>
      </pc:sldChg>
      <pc:sldChg chg="del">
        <pc:chgData name="Greg McCulloch" userId="2cadc7f2-c02a-498c-a0c2-2481fc77620f" providerId="ADAL" clId="{76745BEF-5A89-4C8A-85AC-82BC43E83297}" dt="2023-08-06T11:45:09.413" v="1094" actId="47"/>
        <pc:sldMkLst>
          <pc:docMk/>
          <pc:sldMk cId="0" sldId="299"/>
        </pc:sldMkLst>
      </pc:sldChg>
      <pc:sldChg chg="del">
        <pc:chgData name="Greg McCulloch" userId="2cadc7f2-c02a-498c-a0c2-2481fc77620f" providerId="ADAL" clId="{76745BEF-5A89-4C8A-85AC-82BC43E83297}" dt="2023-08-06T11:45:29.345" v="1103" actId="47"/>
        <pc:sldMkLst>
          <pc:docMk/>
          <pc:sldMk cId="0" sldId="302"/>
        </pc:sldMkLst>
      </pc:sldChg>
      <pc:sldChg chg="del">
        <pc:chgData name="Greg McCulloch" userId="2cadc7f2-c02a-498c-a0c2-2481fc77620f" providerId="ADAL" clId="{76745BEF-5A89-4C8A-85AC-82BC43E83297}" dt="2023-08-06T11:45:35.644" v="1104" actId="47"/>
        <pc:sldMkLst>
          <pc:docMk/>
          <pc:sldMk cId="0" sldId="303"/>
        </pc:sldMkLst>
      </pc:sldChg>
      <pc:sldChg chg="del">
        <pc:chgData name="Greg McCulloch" userId="2cadc7f2-c02a-498c-a0c2-2481fc77620f" providerId="ADAL" clId="{76745BEF-5A89-4C8A-85AC-82BC43E83297}" dt="2023-08-06T11:45:37.091" v="1105" actId="47"/>
        <pc:sldMkLst>
          <pc:docMk/>
          <pc:sldMk cId="0" sldId="304"/>
        </pc:sldMkLst>
      </pc:sldChg>
      <pc:sldChg chg="del">
        <pc:chgData name="Greg McCulloch" userId="2cadc7f2-c02a-498c-a0c2-2481fc77620f" providerId="ADAL" clId="{76745BEF-5A89-4C8A-85AC-82BC43E83297}" dt="2023-08-06T11:45:25.326" v="1101" actId="47"/>
        <pc:sldMkLst>
          <pc:docMk/>
          <pc:sldMk cId="0" sldId="305"/>
        </pc:sldMkLst>
      </pc:sldChg>
      <pc:sldChg chg="del">
        <pc:chgData name="Greg McCulloch" userId="2cadc7f2-c02a-498c-a0c2-2481fc77620f" providerId="ADAL" clId="{76745BEF-5A89-4C8A-85AC-82BC43E83297}" dt="2023-08-06T11:45:38.792" v="1107" actId="47"/>
        <pc:sldMkLst>
          <pc:docMk/>
          <pc:sldMk cId="0" sldId="306"/>
        </pc:sldMkLst>
      </pc:sldChg>
      <pc:sldChg chg="del">
        <pc:chgData name="Greg McCulloch" userId="2cadc7f2-c02a-498c-a0c2-2481fc77620f" providerId="ADAL" clId="{76745BEF-5A89-4C8A-85AC-82BC43E83297}" dt="2023-08-06T11:45:39.465" v="1108" actId="47"/>
        <pc:sldMkLst>
          <pc:docMk/>
          <pc:sldMk cId="0" sldId="307"/>
        </pc:sldMkLst>
      </pc:sldChg>
      <pc:sldChg chg="del">
        <pc:chgData name="Greg McCulloch" userId="2cadc7f2-c02a-498c-a0c2-2481fc77620f" providerId="ADAL" clId="{76745BEF-5A89-4C8A-85AC-82BC43E83297}" dt="2023-08-06T11:45:43.458" v="1111" actId="47"/>
        <pc:sldMkLst>
          <pc:docMk/>
          <pc:sldMk cId="0" sldId="308"/>
        </pc:sldMkLst>
      </pc:sldChg>
      <pc:sldChg chg="del">
        <pc:chgData name="Greg McCulloch" userId="2cadc7f2-c02a-498c-a0c2-2481fc77620f" providerId="ADAL" clId="{76745BEF-5A89-4C8A-85AC-82BC43E83297}" dt="2023-08-06T11:45:45.116" v="1112" actId="47"/>
        <pc:sldMkLst>
          <pc:docMk/>
          <pc:sldMk cId="0" sldId="309"/>
        </pc:sldMkLst>
      </pc:sldChg>
      <pc:sldChg chg="del">
        <pc:chgData name="Greg McCulloch" userId="2cadc7f2-c02a-498c-a0c2-2481fc77620f" providerId="ADAL" clId="{76745BEF-5A89-4C8A-85AC-82BC43E83297}" dt="2023-08-06T11:45:46.210" v="1113" actId="47"/>
        <pc:sldMkLst>
          <pc:docMk/>
          <pc:sldMk cId="0" sldId="310"/>
        </pc:sldMkLst>
      </pc:sldChg>
      <pc:sldChg chg="addSp delSp modSp mod">
        <pc:chgData name="Greg McCulloch" userId="2cadc7f2-c02a-498c-a0c2-2481fc77620f" providerId="ADAL" clId="{76745BEF-5A89-4C8A-85AC-82BC43E83297}" dt="2023-08-06T13:52:06.575" v="1653" actId="1076"/>
        <pc:sldMkLst>
          <pc:docMk/>
          <pc:sldMk cId="0" sldId="311"/>
        </pc:sldMkLst>
        <pc:spChg chg="del">
          <ac:chgData name="Greg McCulloch" userId="2cadc7f2-c02a-498c-a0c2-2481fc77620f" providerId="ADAL" clId="{76745BEF-5A89-4C8A-85AC-82BC43E83297}" dt="2023-08-06T11:49:34.225" v="1118" actId="478"/>
          <ac:spMkLst>
            <pc:docMk/>
            <pc:sldMk cId="0" sldId="311"/>
            <ac:spMk id="3" creationId="{00000000-0000-0000-0000-000000000000}"/>
          </ac:spMkLst>
        </pc:spChg>
        <pc:spChg chg="del">
          <ac:chgData name="Greg McCulloch" userId="2cadc7f2-c02a-498c-a0c2-2481fc77620f" providerId="ADAL" clId="{76745BEF-5A89-4C8A-85AC-82BC43E83297}" dt="2023-08-06T11:49:42.506" v="1120" actId="478"/>
          <ac:spMkLst>
            <pc:docMk/>
            <pc:sldMk cId="0" sldId="311"/>
            <ac:spMk id="4" creationId="{00000000-0000-0000-0000-000000000000}"/>
          </ac:spMkLst>
        </pc:spChg>
        <pc:spChg chg="add del mod">
          <ac:chgData name="Greg McCulloch" userId="2cadc7f2-c02a-498c-a0c2-2481fc77620f" providerId="ADAL" clId="{76745BEF-5A89-4C8A-85AC-82BC43E83297}" dt="2023-08-06T11:49:44.089" v="1121" actId="478"/>
          <ac:spMkLst>
            <pc:docMk/>
            <pc:sldMk cId="0" sldId="311"/>
            <ac:spMk id="8" creationId="{71AA6A26-C1E3-ECF5-0BA4-7ECBC8E7CC6A}"/>
          </ac:spMkLst>
        </pc:spChg>
        <pc:spChg chg="add del mod">
          <ac:chgData name="Greg McCulloch" userId="2cadc7f2-c02a-498c-a0c2-2481fc77620f" providerId="ADAL" clId="{76745BEF-5A89-4C8A-85AC-82BC43E83297}" dt="2023-08-06T12:13:46.692" v="1193" actId="21"/>
          <ac:spMkLst>
            <pc:docMk/>
            <pc:sldMk cId="0" sldId="311"/>
            <ac:spMk id="10" creationId="{83259A0C-8AF5-255D-E9A9-00DA8F33ED66}"/>
          </ac:spMkLst>
        </pc:spChg>
        <pc:spChg chg="add mod">
          <ac:chgData name="Greg McCulloch" userId="2cadc7f2-c02a-498c-a0c2-2481fc77620f" providerId="ADAL" clId="{76745BEF-5A89-4C8A-85AC-82BC43E83297}" dt="2023-08-06T11:55:05.820" v="1145" actId="571"/>
          <ac:spMkLst>
            <pc:docMk/>
            <pc:sldMk cId="0" sldId="311"/>
            <ac:spMk id="13" creationId="{7DD2728F-7E48-5133-0D36-EA2B93709AD1}"/>
          </ac:spMkLst>
        </pc:spChg>
        <pc:spChg chg="add del mod">
          <ac:chgData name="Greg McCulloch" userId="2cadc7f2-c02a-498c-a0c2-2481fc77620f" providerId="ADAL" clId="{76745BEF-5A89-4C8A-85AC-82BC43E83297}" dt="2023-08-06T11:56:00.923" v="1151" actId="478"/>
          <ac:spMkLst>
            <pc:docMk/>
            <pc:sldMk cId="0" sldId="311"/>
            <ac:spMk id="15" creationId="{4938930C-EE3F-09D4-DD33-655DEEF2CDEA}"/>
          </ac:spMkLst>
        </pc:spChg>
        <pc:graphicFrameChg chg="del">
          <ac:chgData name="Greg McCulloch" userId="2cadc7f2-c02a-498c-a0c2-2481fc77620f" providerId="ADAL" clId="{76745BEF-5A89-4C8A-85AC-82BC43E83297}" dt="2023-08-06T11:45:55.891" v="1114" actId="478"/>
          <ac:graphicFrameMkLst>
            <pc:docMk/>
            <pc:sldMk cId="0" sldId="311"/>
            <ac:graphicFrameMk id="2" creationId="{AFA45B6D-D633-319C-69DD-ADEEA52C1AB1}"/>
          </ac:graphicFrameMkLst>
        </pc:graphicFrameChg>
        <pc:picChg chg="add del mod">
          <ac:chgData name="Greg McCulloch" userId="2cadc7f2-c02a-498c-a0c2-2481fc77620f" providerId="ADAL" clId="{76745BEF-5A89-4C8A-85AC-82BC43E83297}" dt="2023-08-06T11:54:00.214" v="1134" actId="478"/>
          <ac:picMkLst>
            <pc:docMk/>
            <pc:sldMk cId="0" sldId="311"/>
            <ac:picMk id="6" creationId="{D22DCA23-157F-5AC6-F12C-97482FC6A205}"/>
          </ac:picMkLst>
        </pc:picChg>
        <pc:picChg chg="add mod">
          <ac:chgData name="Greg McCulloch" userId="2cadc7f2-c02a-498c-a0c2-2481fc77620f" providerId="ADAL" clId="{76745BEF-5A89-4C8A-85AC-82BC43E83297}" dt="2023-08-06T13:52:06.575" v="1653" actId="1076"/>
          <ac:picMkLst>
            <pc:docMk/>
            <pc:sldMk cId="0" sldId="311"/>
            <ac:picMk id="12" creationId="{0A73C4B0-61DF-A9F4-E9B8-662794F8B02C}"/>
          </ac:picMkLst>
        </pc:picChg>
        <pc:picChg chg="add mod">
          <ac:chgData name="Greg McCulloch" userId="2cadc7f2-c02a-498c-a0c2-2481fc77620f" providerId="ADAL" clId="{76745BEF-5A89-4C8A-85AC-82BC43E83297}" dt="2023-08-06T12:15:18.415" v="1204" actId="1076"/>
          <ac:picMkLst>
            <pc:docMk/>
            <pc:sldMk cId="0" sldId="311"/>
            <ac:picMk id="16" creationId="{CF3EB254-E95A-24F2-70AB-1673C2DCC0B8}"/>
          </ac:picMkLst>
        </pc:picChg>
      </pc:sldChg>
      <pc:sldChg chg="del">
        <pc:chgData name="Greg McCulloch" userId="2cadc7f2-c02a-498c-a0c2-2481fc77620f" providerId="ADAL" clId="{76745BEF-5A89-4C8A-85AC-82BC43E83297}" dt="2023-08-06T13:51:26.985" v="1650" actId="47"/>
        <pc:sldMkLst>
          <pc:docMk/>
          <pc:sldMk cId="2432290614" sldId="312"/>
        </pc:sldMkLst>
      </pc:sldChg>
      <pc:sldChg chg="del">
        <pc:chgData name="Greg McCulloch" userId="2cadc7f2-c02a-498c-a0c2-2481fc77620f" providerId="ADAL" clId="{76745BEF-5A89-4C8A-85AC-82BC43E83297}" dt="2023-08-06T11:45:40.776" v="1109" actId="47"/>
        <pc:sldMkLst>
          <pc:docMk/>
          <pc:sldMk cId="2696154490" sldId="313"/>
        </pc:sldMkLst>
      </pc:sldChg>
      <pc:sldChg chg="del">
        <pc:chgData name="Greg McCulloch" userId="2cadc7f2-c02a-498c-a0c2-2481fc77620f" providerId="ADAL" clId="{76745BEF-5A89-4C8A-85AC-82BC43E83297}" dt="2023-08-06T11:45:38.141" v="1106" actId="47"/>
        <pc:sldMkLst>
          <pc:docMk/>
          <pc:sldMk cId="1728281500" sldId="314"/>
        </pc:sldMkLst>
      </pc:sldChg>
      <pc:sldChg chg="del">
        <pc:chgData name="Greg McCulloch" userId="2cadc7f2-c02a-498c-a0c2-2481fc77620f" providerId="ADAL" clId="{76745BEF-5A89-4C8A-85AC-82BC43E83297}" dt="2023-08-06T11:45:42.188" v="1110" actId="47"/>
        <pc:sldMkLst>
          <pc:docMk/>
          <pc:sldMk cId="1961687117" sldId="315"/>
        </pc:sldMkLst>
      </pc:sldChg>
      <pc:sldChg chg="addSp delSp modSp mod ord">
        <pc:chgData name="Greg McCulloch" userId="2cadc7f2-c02a-498c-a0c2-2481fc77620f" providerId="ADAL" clId="{76745BEF-5A89-4C8A-85AC-82BC43E83297}" dt="2023-08-06T12:55:01.902" v="1324" actId="1076"/>
        <pc:sldMkLst>
          <pc:docMk/>
          <pc:sldMk cId="2452930214" sldId="316"/>
        </pc:sldMkLst>
        <pc:picChg chg="add mod">
          <ac:chgData name="Greg McCulloch" userId="2cadc7f2-c02a-498c-a0c2-2481fc77620f" providerId="ADAL" clId="{76745BEF-5A89-4C8A-85AC-82BC43E83297}" dt="2023-08-06T12:55:01.902" v="1324" actId="1076"/>
          <ac:picMkLst>
            <pc:docMk/>
            <pc:sldMk cId="2452930214" sldId="316"/>
            <ac:picMk id="3" creationId="{4D8BBCE3-9D49-F412-E286-754BF26511CB}"/>
          </ac:picMkLst>
        </pc:picChg>
        <pc:picChg chg="add mod">
          <ac:chgData name="Greg McCulloch" userId="2cadc7f2-c02a-498c-a0c2-2481fc77620f" providerId="ADAL" clId="{76745BEF-5A89-4C8A-85AC-82BC43E83297}" dt="2023-08-06T12:54:31.290" v="1319" actId="1076"/>
          <ac:picMkLst>
            <pc:docMk/>
            <pc:sldMk cId="2452930214" sldId="316"/>
            <ac:picMk id="5" creationId="{78316FB4-E3B8-AE2C-0410-1CD3B0EDDF19}"/>
          </ac:picMkLst>
        </pc:picChg>
        <pc:picChg chg="del">
          <ac:chgData name="Greg McCulloch" userId="2cadc7f2-c02a-498c-a0c2-2481fc77620f" providerId="ADAL" clId="{76745BEF-5A89-4C8A-85AC-82BC43E83297}" dt="2023-08-06T12:45:44.563" v="1313" actId="478"/>
          <ac:picMkLst>
            <pc:docMk/>
            <pc:sldMk cId="2452930214" sldId="316"/>
            <ac:picMk id="8" creationId="{E351F9B4-7F0A-40A6-A91A-1A67608FD16A}"/>
          </ac:picMkLst>
        </pc:picChg>
      </pc:sldChg>
      <pc:sldChg chg="modSp mod ord">
        <pc:chgData name="Greg McCulloch" userId="2cadc7f2-c02a-498c-a0c2-2481fc77620f" providerId="ADAL" clId="{76745BEF-5A89-4C8A-85AC-82BC43E83297}" dt="2023-08-06T11:32:24.491" v="970"/>
        <pc:sldMkLst>
          <pc:docMk/>
          <pc:sldMk cId="1666177329" sldId="317"/>
        </pc:sldMkLst>
        <pc:spChg chg="mod">
          <ac:chgData name="Greg McCulloch" userId="2cadc7f2-c02a-498c-a0c2-2481fc77620f" providerId="ADAL" clId="{76745BEF-5A89-4C8A-85AC-82BC43E83297}" dt="2023-08-06T10:13:46.237" v="451" actId="20577"/>
          <ac:spMkLst>
            <pc:docMk/>
            <pc:sldMk cId="1666177329" sldId="317"/>
            <ac:spMk id="3" creationId="{00000000-0000-0000-0000-000000000000}"/>
          </ac:spMkLst>
        </pc:spChg>
        <pc:spChg chg="mod">
          <ac:chgData name="Greg McCulloch" userId="2cadc7f2-c02a-498c-a0c2-2481fc77620f" providerId="ADAL" clId="{76745BEF-5A89-4C8A-85AC-82BC43E83297}" dt="2023-08-06T09:03:24.353" v="337" actId="20577"/>
          <ac:spMkLst>
            <pc:docMk/>
            <pc:sldMk cId="1666177329" sldId="317"/>
            <ac:spMk id="4" creationId="{00000000-0000-0000-0000-000000000000}"/>
          </ac:spMkLst>
        </pc:spChg>
      </pc:sldChg>
      <pc:sldChg chg="addSp delSp modSp mod">
        <pc:chgData name="Greg McCulloch" userId="2cadc7f2-c02a-498c-a0c2-2481fc77620f" providerId="ADAL" clId="{76745BEF-5A89-4C8A-85AC-82BC43E83297}" dt="2023-08-27T05:11:04.623" v="1711" actId="1076"/>
        <pc:sldMkLst>
          <pc:docMk/>
          <pc:sldMk cId="2736770201" sldId="318"/>
        </pc:sldMkLst>
        <pc:spChg chg="del">
          <ac:chgData name="Greg McCulloch" userId="2cadc7f2-c02a-498c-a0c2-2481fc77620f" providerId="ADAL" clId="{76745BEF-5A89-4C8A-85AC-82BC43E83297}" dt="2023-08-06T13:28:58.756" v="1491" actId="478"/>
          <ac:spMkLst>
            <pc:docMk/>
            <pc:sldMk cId="2736770201" sldId="318"/>
            <ac:spMk id="3" creationId="{00000000-0000-0000-0000-000000000000}"/>
          </ac:spMkLst>
        </pc:spChg>
        <pc:spChg chg="mod">
          <ac:chgData name="Greg McCulloch" userId="2cadc7f2-c02a-498c-a0c2-2481fc77620f" providerId="ADAL" clId="{76745BEF-5A89-4C8A-85AC-82BC43E83297}" dt="2023-08-06T13:28:18.779" v="1490" actId="20577"/>
          <ac:spMkLst>
            <pc:docMk/>
            <pc:sldMk cId="2736770201" sldId="318"/>
            <ac:spMk id="4" creationId="{00000000-0000-0000-0000-000000000000}"/>
          </ac:spMkLst>
        </pc:spChg>
        <pc:picChg chg="add del mod">
          <ac:chgData name="Greg McCulloch" userId="2cadc7f2-c02a-498c-a0c2-2481fc77620f" providerId="ADAL" clId="{76745BEF-5A89-4C8A-85AC-82BC43E83297}" dt="2023-08-27T05:10:35.241" v="1704" actId="478"/>
          <ac:picMkLst>
            <pc:docMk/>
            <pc:sldMk cId="2736770201" sldId="318"/>
            <ac:picMk id="2" creationId="{F2D77E4C-C453-0EC2-9CBC-59B40322497B}"/>
          </ac:picMkLst>
        </pc:picChg>
        <pc:picChg chg="add mod">
          <ac:chgData name="Greg McCulloch" userId="2cadc7f2-c02a-498c-a0c2-2481fc77620f" providerId="ADAL" clId="{76745BEF-5A89-4C8A-85AC-82BC43E83297}" dt="2023-08-27T05:11:04.623" v="1711" actId="1076"/>
          <ac:picMkLst>
            <pc:docMk/>
            <pc:sldMk cId="2736770201" sldId="318"/>
            <ac:picMk id="5" creationId="{D7FD97BF-DBF9-44D3-7D0C-3B0110FDFABA}"/>
          </ac:picMkLst>
        </pc:picChg>
      </pc:sldChg>
      <pc:sldChg chg="addSp modSp mod">
        <pc:chgData name="Greg McCulloch" userId="2cadc7f2-c02a-498c-a0c2-2481fc77620f" providerId="ADAL" clId="{76745BEF-5A89-4C8A-85AC-82BC43E83297}" dt="2023-08-06T13:51:09.310" v="1647" actId="1076"/>
        <pc:sldMkLst>
          <pc:docMk/>
          <pc:sldMk cId="3963534343" sldId="319"/>
        </pc:sldMkLst>
        <pc:spChg chg="mod">
          <ac:chgData name="Greg McCulloch" userId="2cadc7f2-c02a-498c-a0c2-2481fc77620f" providerId="ADAL" clId="{76745BEF-5A89-4C8A-85AC-82BC43E83297}" dt="2023-08-06T13:50:57.830" v="1646" actId="1038"/>
          <ac:spMkLst>
            <pc:docMk/>
            <pc:sldMk cId="3963534343" sldId="319"/>
            <ac:spMk id="3" creationId="{00000000-0000-0000-0000-000000000000}"/>
          </ac:spMkLst>
        </pc:spChg>
        <pc:spChg chg="mod">
          <ac:chgData name="Greg McCulloch" userId="2cadc7f2-c02a-498c-a0c2-2481fc77620f" providerId="ADAL" clId="{76745BEF-5A89-4C8A-85AC-82BC43E83297}" dt="2023-08-06T13:34:11.187" v="1534" actId="14100"/>
          <ac:spMkLst>
            <pc:docMk/>
            <pc:sldMk cId="3963534343" sldId="319"/>
            <ac:spMk id="4" creationId="{00000000-0000-0000-0000-000000000000}"/>
          </ac:spMkLst>
        </pc:spChg>
        <pc:picChg chg="add mod">
          <ac:chgData name="Greg McCulloch" userId="2cadc7f2-c02a-498c-a0c2-2481fc77620f" providerId="ADAL" clId="{76745BEF-5A89-4C8A-85AC-82BC43E83297}" dt="2023-08-06T13:51:09.310" v="1647" actId="1076"/>
          <ac:picMkLst>
            <pc:docMk/>
            <pc:sldMk cId="3963534343" sldId="319"/>
            <ac:picMk id="5" creationId="{F18199DA-D9D2-866A-5242-CE9755ECDB24}"/>
          </ac:picMkLst>
        </pc:picChg>
      </pc:sldChg>
      <pc:sldChg chg="del">
        <pc:chgData name="Greg McCulloch" userId="2cadc7f2-c02a-498c-a0c2-2481fc77620f" providerId="ADAL" clId="{76745BEF-5A89-4C8A-85AC-82BC43E83297}" dt="2023-08-06T13:51:18.798" v="1648" actId="47"/>
        <pc:sldMkLst>
          <pc:docMk/>
          <pc:sldMk cId="2321200828" sldId="320"/>
        </pc:sldMkLst>
      </pc:sldChg>
      <pc:sldChg chg="del">
        <pc:chgData name="Greg McCulloch" userId="2cadc7f2-c02a-498c-a0c2-2481fc77620f" providerId="ADAL" clId="{76745BEF-5A89-4C8A-85AC-82BC43E83297}" dt="2023-08-06T13:51:22.425" v="1649" actId="47"/>
        <pc:sldMkLst>
          <pc:docMk/>
          <pc:sldMk cId="1712592289" sldId="321"/>
        </pc:sldMkLst>
      </pc:sldChg>
      <pc:sldChg chg="addSp delSp modSp mod">
        <pc:chgData name="Greg McCulloch" userId="2cadc7f2-c02a-498c-a0c2-2481fc77620f" providerId="ADAL" clId="{76745BEF-5A89-4C8A-85AC-82BC43E83297}" dt="2023-08-06T13:27:09.273" v="1485" actId="732"/>
        <pc:sldMkLst>
          <pc:docMk/>
          <pc:sldMk cId="862892357" sldId="322"/>
        </pc:sldMkLst>
        <pc:spChg chg="del">
          <ac:chgData name="Greg McCulloch" userId="2cadc7f2-c02a-498c-a0c2-2481fc77620f" providerId="ADAL" clId="{76745BEF-5A89-4C8A-85AC-82BC43E83297}" dt="2023-08-06T13:21:47.498" v="1454" actId="478"/>
          <ac:spMkLst>
            <pc:docMk/>
            <pc:sldMk cId="862892357" sldId="322"/>
            <ac:spMk id="3" creationId="{00000000-0000-0000-0000-000000000000}"/>
          </ac:spMkLst>
        </pc:spChg>
        <pc:spChg chg="mod">
          <ac:chgData name="Greg McCulloch" userId="2cadc7f2-c02a-498c-a0c2-2481fc77620f" providerId="ADAL" clId="{76745BEF-5A89-4C8A-85AC-82BC43E83297}" dt="2023-08-06T13:21:44.669" v="1453" actId="20577"/>
          <ac:spMkLst>
            <pc:docMk/>
            <pc:sldMk cId="862892357" sldId="322"/>
            <ac:spMk id="4" creationId="{00000000-0000-0000-0000-000000000000}"/>
          </ac:spMkLst>
        </pc:spChg>
        <pc:picChg chg="add mod modCrop">
          <ac:chgData name="Greg McCulloch" userId="2cadc7f2-c02a-498c-a0c2-2481fc77620f" providerId="ADAL" clId="{76745BEF-5A89-4C8A-85AC-82BC43E83297}" dt="2023-08-06T13:27:09.273" v="1485" actId="732"/>
          <ac:picMkLst>
            <pc:docMk/>
            <pc:sldMk cId="862892357" sldId="322"/>
            <ac:picMk id="2" creationId="{7CDE9977-1DC5-5DE3-EBF4-1654E130BB7F}"/>
          </ac:picMkLst>
        </pc:picChg>
        <pc:picChg chg="add mod modCrop">
          <ac:chgData name="Greg McCulloch" userId="2cadc7f2-c02a-498c-a0c2-2481fc77620f" providerId="ADAL" clId="{76745BEF-5A89-4C8A-85AC-82BC43E83297}" dt="2023-08-06T13:26:44.535" v="1481" actId="14100"/>
          <ac:picMkLst>
            <pc:docMk/>
            <pc:sldMk cId="862892357" sldId="322"/>
            <ac:picMk id="5" creationId="{9B02976D-56FD-0EAB-F758-A8CD539AE90D}"/>
          </ac:picMkLst>
        </pc:picChg>
      </pc:sldChg>
      <pc:sldChg chg="addSp delSp modSp mod">
        <pc:chgData name="Greg McCulloch" userId="2cadc7f2-c02a-498c-a0c2-2481fc77620f" providerId="ADAL" clId="{76745BEF-5A89-4C8A-85AC-82BC43E83297}" dt="2023-08-27T05:25:43.741" v="1796" actId="1076"/>
        <pc:sldMkLst>
          <pc:docMk/>
          <pc:sldMk cId="2925218735" sldId="323"/>
        </pc:sldMkLst>
        <pc:spChg chg="mod">
          <ac:chgData name="Greg McCulloch" userId="2cadc7f2-c02a-498c-a0c2-2481fc77620f" providerId="ADAL" clId="{76745BEF-5A89-4C8A-85AC-82BC43E83297}" dt="2023-08-06T13:14:08.951" v="1400"/>
          <ac:spMkLst>
            <pc:docMk/>
            <pc:sldMk cId="2925218735" sldId="323"/>
            <ac:spMk id="3" creationId="{00000000-0000-0000-0000-000000000000}"/>
          </ac:spMkLst>
        </pc:spChg>
        <pc:spChg chg="mod">
          <ac:chgData name="Greg McCulloch" userId="2cadc7f2-c02a-498c-a0c2-2481fc77620f" providerId="ADAL" clId="{76745BEF-5A89-4C8A-85AC-82BC43E83297}" dt="2023-08-06T13:08:56.690" v="1367" actId="20577"/>
          <ac:spMkLst>
            <pc:docMk/>
            <pc:sldMk cId="2925218735" sldId="323"/>
            <ac:spMk id="4" creationId="{00000000-0000-0000-0000-000000000000}"/>
          </ac:spMkLst>
        </pc:spChg>
        <pc:picChg chg="add del mod">
          <ac:chgData name="Greg McCulloch" userId="2cadc7f2-c02a-498c-a0c2-2481fc77620f" providerId="ADAL" clId="{76745BEF-5A89-4C8A-85AC-82BC43E83297}" dt="2023-08-27T05:21:15.673" v="1785" actId="478"/>
          <ac:picMkLst>
            <pc:docMk/>
            <pc:sldMk cId="2925218735" sldId="323"/>
            <ac:picMk id="2" creationId="{9DC54E6B-E8EB-E548-48A4-FB08DA80BB8A}"/>
          </ac:picMkLst>
        </pc:picChg>
        <pc:picChg chg="add del mod">
          <ac:chgData name="Greg McCulloch" userId="2cadc7f2-c02a-498c-a0c2-2481fc77620f" providerId="ADAL" clId="{76745BEF-5A89-4C8A-85AC-82BC43E83297}" dt="2023-08-27T05:25:08.324" v="1792" actId="478"/>
          <ac:picMkLst>
            <pc:docMk/>
            <pc:sldMk cId="2925218735" sldId="323"/>
            <ac:picMk id="5" creationId="{8A623D63-3BDE-23A0-D0B9-A49A041206D8}"/>
          </ac:picMkLst>
        </pc:picChg>
        <pc:picChg chg="add mod">
          <ac:chgData name="Greg McCulloch" userId="2cadc7f2-c02a-498c-a0c2-2481fc77620f" providerId="ADAL" clId="{76745BEF-5A89-4C8A-85AC-82BC43E83297}" dt="2023-08-27T05:25:43.741" v="1796" actId="1076"/>
          <ac:picMkLst>
            <pc:docMk/>
            <pc:sldMk cId="2925218735" sldId="323"/>
            <ac:picMk id="6" creationId="{331B50D6-DAFB-41F6-8F70-208359E27A62}"/>
          </ac:picMkLst>
        </pc:picChg>
      </pc:sldChg>
      <pc:sldChg chg="addSp delSp modSp mod">
        <pc:chgData name="Greg McCulloch" userId="2cadc7f2-c02a-498c-a0c2-2481fc77620f" providerId="ADAL" clId="{76745BEF-5A89-4C8A-85AC-82BC43E83297}" dt="2023-09-09T06:00:37.937" v="1818" actId="1076"/>
        <pc:sldMkLst>
          <pc:docMk/>
          <pc:sldMk cId="2130501455" sldId="324"/>
        </pc:sldMkLst>
        <pc:spChg chg="del">
          <ac:chgData name="Greg McCulloch" userId="2cadc7f2-c02a-498c-a0c2-2481fc77620f" providerId="ADAL" clId="{76745BEF-5A89-4C8A-85AC-82BC43E83297}" dt="2023-08-06T13:16:17.246" v="1406" actId="478"/>
          <ac:spMkLst>
            <pc:docMk/>
            <pc:sldMk cId="2130501455" sldId="324"/>
            <ac:spMk id="3" creationId="{00000000-0000-0000-0000-000000000000}"/>
          </ac:spMkLst>
        </pc:spChg>
        <pc:spChg chg="mod">
          <ac:chgData name="Greg McCulloch" userId="2cadc7f2-c02a-498c-a0c2-2481fc77620f" providerId="ADAL" clId="{76745BEF-5A89-4C8A-85AC-82BC43E83297}" dt="2023-08-06T13:14:54.179" v="1405" actId="20577"/>
          <ac:spMkLst>
            <pc:docMk/>
            <pc:sldMk cId="2130501455" sldId="324"/>
            <ac:spMk id="4" creationId="{00000000-0000-0000-0000-000000000000}"/>
          </ac:spMkLst>
        </pc:spChg>
        <pc:spChg chg="add mod">
          <ac:chgData name="Greg McCulloch" userId="2cadc7f2-c02a-498c-a0c2-2481fc77620f" providerId="ADAL" clId="{76745BEF-5A89-4C8A-85AC-82BC43E83297}" dt="2023-08-06T14:01:27.179" v="1686" actId="1035"/>
          <ac:spMkLst>
            <pc:docMk/>
            <pc:sldMk cId="2130501455" sldId="324"/>
            <ac:spMk id="6" creationId="{0A307880-F375-A51E-AC22-ED9DCEFB0044}"/>
          </ac:spMkLst>
        </pc:spChg>
        <pc:picChg chg="add mod">
          <ac:chgData name="Greg McCulloch" userId="2cadc7f2-c02a-498c-a0c2-2481fc77620f" providerId="ADAL" clId="{76745BEF-5A89-4C8A-85AC-82BC43E83297}" dt="2023-09-09T06:00:37.937" v="1818" actId="1076"/>
          <ac:picMkLst>
            <pc:docMk/>
            <pc:sldMk cId="2130501455" sldId="324"/>
            <ac:picMk id="3" creationId="{866A513A-440F-54D6-9546-5AF89D97A93F}"/>
          </ac:picMkLst>
        </pc:picChg>
        <pc:picChg chg="add del mod">
          <ac:chgData name="Greg McCulloch" userId="2cadc7f2-c02a-498c-a0c2-2481fc77620f" providerId="ADAL" clId="{76745BEF-5A89-4C8A-85AC-82BC43E83297}" dt="2023-09-09T05:59:36.096" v="1813" actId="478"/>
          <ac:picMkLst>
            <pc:docMk/>
            <pc:sldMk cId="2130501455" sldId="324"/>
            <ac:picMk id="5" creationId="{7ED9D902-AA9B-8A86-7DD6-58438B20EE6D}"/>
          </ac:picMkLst>
        </pc:picChg>
      </pc:sldChg>
      <pc:sldChg chg="addSp modSp mod">
        <pc:chgData name="Greg McCulloch" userId="2cadc7f2-c02a-498c-a0c2-2481fc77620f" providerId="ADAL" clId="{76745BEF-5A89-4C8A-85AC-82BC43E83297}" dt="2023-08-06T10:30:47.560" v="789" actId="1076"/>
        <pc:sldMkLst>
          <pc:docMk/>
          <pc:sldMk cId="4208213622" sldId="325"/>
        </pc:sldMkLst>
        <pc:spChg chg="mod">
          <ac:chgData name="Greg McCulloch" userId="2cadc7f2-c02a-498c-a0c2-2481fc77620f" providerId="ADAL" clId="{76745BEF-5A89-4C8A-85AC-82BC43E83297}" dt="2023-08-06T10:30:07.648" v="681" actId="20577"/>
          <ac:spMkLst>
            <pc:docMk/>
            <pc:sldMk cId="4208213622" sldId="325"/>
            <ac:spMk id="3" creationId="{00000000-0000-0000-0000-000000000000}"/>
          </ac:spMkLst>
        </pc:spChg>
        <pc:spChg chg="mod">
          <ac:chgData name="Greg McCulloch" userId="2cadc7f2-c02a-498c-a0c2-2481fc77620f" providerId="ADAL" clId="{76745BEF-5A89-4C8A-85AC-82BC43E83297}" dt="2023-08-06T10:24:36.535" v="475" actId="20577"/>
          <ac:spMkLst>
            <pc:docMk/>
            <pc:sldMk cId="4208213622" sldId="325"/>
            <ac:spMk id="4" creationId="{00000000-0000-0000-0000-000000000000}"/>
          </ac:spMkLst>
        </pc:spChg>
        <pc:spChg chg="add mod">
          <ac:chgData name="Greg McCulloch" userId="2cadc7f2-c02a-498c-a0c2-2481fc77620f" providerId="ADAL" clId="{76745BEF-5A89-4C8A-85AC-82BC43E83297}" dt="2023-08-06T10:30:37.569" v="788" actId="14100"/>
          <ac:spMkLst>
            <pc:docMk/>
            <pc:sldMk cId="4208213622" sldId="325"/>
            <ac:spMk id="5" creationId="{2F348D77-61C8-04F9-3AFF-97F7E62B821B}"/>
          </ac:spMkLst>
        </pc:spChg>
        <pc:picChg chg="add mod ord">
          <ac:chgData name="Greg McCulloch" userId="2cadc7f2-c02a-498c-a0c2-2481fc77620f" providerId="ADAL" clId="{76745BEF-5A89-4C8A-85AC-82BC43E83297}" dt="2023-08-06T10:30:47.560" v="789" actId="1076"/>
          <ac:picMkLst>
            <pc:docMk/>
            <pc:sldMk cId="4208213622" sldId="325"/>
            <ac:picMk id="2" creationId="{9AC979D0-C9EB-F343-C266-9A20A6490B59}"/>
          </ac:picMkLst>
        </pc:picChg>
      </pc:sldChg>
      <pc:sldChg chg="addSp delSp modSp mod">
        <pc:chgData name="Greg McCulloch" userId="2cadc7f2-c02a-498c-a0c2-2481fc77620f" providerId="ADAL" clId="{76745BEF-5A89-4C8A-85AC-82BC43E83297}" dt="2023-08-06T11:29:01.970" v="942" actId="1076"/>
        <pc:sldMkLst>
          <pc:docMk/>
          <pc:sldMk cId="62592977" sldId="326"/>
        </pc:sldMkLst>
        <pc:spChg chg="del mod">
          <ac:chgData name="Greg McCulloch" userId="2cadc7f2-c02a-498c-a0c2-2481fc77620f" providerId="ADAL" clId="{76745BEF-5A89-4C8A-85AC-82BC43E83297}" dt="2023-08-06T11:28:25.754" v="939" actId="478"/>
          <ac:spMkLst>
            <pc:docMk/>
            <pc:sldMk cId="62592977" sldId="326"/>
            <ac:spMk id="3" creationId="{00000000-0000-0000-0000-000000000000}"/>
          </ac:spMkLst>
        </pc:spChg>
        <pc:spChg chg="mod">
          <ac:chgData name="Greg McCulloch" userId="2cadc7f2-c02a-498c-a0c2-2481fc77620f" providerId="ADAL" clId="{76745BEF-5A89-4C8A-85AC-82BC43E83297}" dt="2023-08-06T11:19:46.197" v="871" actId="20577"/>
          <ac:spMkLst>
            <pc:docMk/>
            <pc:sldMk cId="62592977" sldId="326"/>
            <ac:spMk id="4" creationId="{00000000-0000-0000-0000-000000000000}"/>
          </ac:spMkLst>
        </pc:spChg>
        <pc:spChg chg="add mod">
          <ac:chgData name="Greg McCulloch" userId="2cadc7f2-c02a-498c-a0c2-2481fc77620f" providerId="ADAL" clId="{76745BEF-5A89-4C8A-85AC-82BC43E83297}" dt="2023-08-06T11:28:41.548" v="940" actId="1076"/>
          <ac:spMkLst>
            <pc:docMk/>
            <pc:sldMk cId="62592977" sldId="326"/>
            <ac:spMk id="6" creationId="{7B0AA022-F615-A847-C9E4-BA368E2AB226}"/>
          </ac:spMkLst>
        </pc:spChg>
        <pc:spChg chg="add mod">
          <ac:chgData name="Greg McCulloch" userId="2cadc7f2-c02a-498c-a0c2-2481fc77620f" providerId="ADAL" clId="{76745BEF-5A89-4C8A-85AC-82BC43E83297}" dt="2023-08-06T11:27:14.267" v="934" actId="164"/>
          <ac:spMkLst>
            <pc:docMk/>
            <pc:sldMk cId="62592977" sldId="326"/>
            <ac:spMk id="9" creationId="{3D3BBDD4-3465-ED3C-7277-88D8C58EC08B}"/>
          </ac:spMkLst>
        </pc:spChg>
        <pc:grpChg chg="add mod">
          <ac:chgData name="Greg McCulloch" userId="2cadc7f2-c02a-498c-a0c2-2481fc77620f" providerId="ADAL" clId="{76745BEF-5A89-4C8A-85AC-82BC43E83297}" dt="2023-08-06T11:29:01.970" v="942" actId="1076"/>
          <ac:grpSpMkLst>
            <pc:docMk/>
            <pc:sldMk cId="62592977" sldId="326"/>
            <ac:grpSpMk id="10" creationId="{7D671BFB-C34D-BAF2-231A-4CD51538A9C3}"/>
          </ac:grpSpMkLst>
        </pc:grpChg>
        <pc:picChg chg="add mod">
          <ac:chgData name="Greg McCulloch" userId="2cadc7f2-c02a-498c-a0c2-2481fc77620f" providerId="ADAL" clId="{76745BEF-5A89-4C8A-85AC-82BC43E83297}" dt="2023-08-06T11:27:14.267" v="934" actId="164"/>
          <ac:picMkLst>
            <pc:docMk/>
            <pc:sldMk cId="62592977" sldId="326"/>
            <ac:picMk id="2" creationId="{DA88D113-0184-00DD-278B-5774A7AC346C}"/>
          </ac:picMkLst>
        </pc:picChg>
        <pc:picChg chg="add del mod">
          <ac:chgData name="Greg McCulloch" userId="2cadc7f2-c02a-498c-a0c2-2481fc77620f" providerId="ADAL" clId="{76745BEF-5A89-4C8A-85AC-82BC43E83297}" dt="2023-08-06T11:26:23.200" v="928" actId="478"/>
          <ac:picMkLst>
            <pc:docMk/>
            <pc:sldMk cId="62592977" sldId="326"/>
            <ac:picMk id="8" creationId="{C8A3D17D-0391-01EC-0918-4695B7007BBC}"/>
          </ac:picMkLst>
        </pc:picChg>
      </pc:sldChg>
      <pc:sldChg chg="del">
        <pc:chgData name="Greg McCulloch" userId="2cadc7f2-c02a-498c-a0c2-2481fc77620f" providerId="ADAL" clId="{76745BEF-5A89-4C8A-85AC-82BC43E83297}" dt="2023-08-06T11:44:55.264" v="1089" actId="47"/>
        <pc:sldMkLst>
          <pc:docMk/>
          <pc:sldMk cId="1237862883" sldId="327"/>
        </pc:sldMkLst>
      </pc:sldChg>
      <pc:sldChg chg="del">
        <pc:chgData name="Greg McCulloch" userId="2cadc7f2-c02a-498c-a0c2-2481fc77620f" providerId="ADAL" clId="{76745BEF-5A89-4C8A-85AC-82BC43E83297}" dt="2023-08-06T11:45:16.672" v="1100" actId="47"/>
        <pc:sldMkLst>
          <pc:docMk/>
          <pc:sldMk cId="3227264677" sldId="328"/>
        </pc:sldMkLst>
      </pc:sldChg>
      <pc:sldChg chg="del">
        <pc:chgData name="Greg McCulloch" userId="2cadc7f2-c02a-498c-a0c2-2481fc77620f" providerId="ADAL" clId="{76745BEF-5A89-4C8A-85AC-82BC43E83297}" dt="2023-08-06T11:45:15.463" v="1099" actId="47"/>
        <pc:sldMkLst>
          <pc:docMk/>
          <pc:sldMk cId="602041833" sldId="329"/>
        </pc:sldMkLst>
      </pc:sldChg>
      <pc:sldChg chg="addSp delSp modSp mod">
        <pc:chgData name="Greg McCulloch" userId="2cadc7f2-c02a-498c-a0c2-2481fc77620f" providerId="ADAL" clId="{76745BEF-5A89-4C8A-85AC-82BC43E83297}" dt="2023-08-06T08:57:42.174" v="310" actId="1076"/>
        <pc:sldMkLst>
          <pc:docMk/>
          <pc:sldMk cId="394214367" sldId="330"/>
        </pc:sldMkLst>
        <pc:spChg chg="add mod">
          <ac:chgData name="Greg McCulloch" userId="2cadc7f2-c02a-498c-a0c2-2481fc77620f" providerId="ADAL" clId="{76745BEF-5A89-4C8A-85AC-82BC43E83297}" dt="2023-08-06T08:57:42.174" v="310" actId="1076"/>
          <ac:spMkLst>
            <pc:docMk/>
            <pc:sldMk cId="394214367" sldId="330"/>
            <ac:spMk id="3" creationId="{53A68FBD-2791-ECBD-FE19-F0B2ED2165EB}"/>
          </ac:spMkLst>
        </pc:spChg>
        <pc:spChg chg="mod">
          <ac:chgData name="Greg McCulloch" userId="2cadc7f2-c02a-498c-a0c2-2481fc77620f" providerId="ADAL" clId="{76745BEF-5A89-4C8A-85AC-82BC43E83297}" dt="2023-08-06T08:41:13.947" v="300" actId="14100"/>
          <ac:spMkLst>
            <pc:docMk/>
            <pc:sldMk cId="394214367" sldId="330"/>
            <ac:spMk id="4" creationId="{00000000-0000-0000-0000-000000000000}"/>
          </ac:spMkLst>
        </pc:spChg>
        <pc:picChg chg="del">
          <ac:chgData name="Greg McCulloch" userId="2cadc7f2-c02a-498c-a0c2-2481fc77620f" providerId="ADAL" clId="{76745BEF-5A89-4C8A-85AC-82BC43E83297}" dt="2023-08-06T08:11:02.439" v="114" actId="478"/>
          <ac:picMkLst>
            <pc:docMk/>
            <pc:sldMk cId="394214367" sldId="330"/>
            <ac:picMk id="5" creationId="{9A77C474-ADAF-C3C4-C898-8F7A033E2E29}"/>
          </ac:picMkLst>
        </pc:picChg>
      </pc:sldChg>
      <pc:sldChg chg="addSp delSp modSp mod">
        <pc:chgData name="Greg McCulloch" userId="2cadc7f2-c02a-498c-a0c2-2481fc77620f" providerId="ADAL" clId="{76745BEF-5A89-4C8A-85AC-82BC43E83297}" dt="2023-08-06T13:20:09.714" v="1438" actId="1076"/>
        <pc:sldMkLst>
          <pc:docMk/>
          <pc:sldMk cId="3094300290" sldId="331"/>
        </pc:sldMkLst>
        <pc:spChg chg="add mod">
          <ac:chgData name="Greg McCulloch" userId="2cadc7f2-c02a-498c-a0c2-2481fc77620f" providerId="ADAL" clId="{76745BEF-5A89-4C8A-85AC-82BC43E83297}" dt="2023-08-06T13:20:09.714" v="1438" actId="1076"/>
          <ac:spMkLst>
            <pc:docMk/>
            <pc:sldMk cId="3094300290" sldId="331"/>
            <ac:spMk id="3" creationId="{1F323212-AAFA-7E51-DA65-BF90B69C1654}"/>
          </ac:spMkLst>
        </pc:spChg>
        <pc:spChg chg="mod">
          <ac:chgData name="Greg McCulloch" userId="2cadc7f2-c02a-498c-a0c2-2481fc77620f" providerId="ADAL" clId="{76745BEF-5A89-4C8A-85AC-82BC43E83297}" dt="2023-08-06T13:17:33.799" v="1425" actId="14100"/>
          <ac:spMkLst>
            <pc:docMk/>
            <pc:sldMk cId="3094300290" sldId="331"/>
            <ac:spMk id="4" creationId="{00000000-0000-0000-0000-000000000000}"/>
          </ac:spMkLst>
        </pc:spChg>
        <pc:picChg chg="del">
          <ac:chgData name="Greg McCulloch" userId="2cadc7f2-c02a-498c-a0c2-2481fc77620f" providerId="ADAL" clId="{76745BEF-5A89-4C8A-85AC-82BC43E83297}" dt="2023-08-06T13:17:23.207" v="1421" actId="478"/>
          <ac:picMkLst>
            <pc:docMk/>
            <pc:sldMk cId="3094300290" sldId="331"/>
            <ac:picMk id="7" creationId="{637A0D5A-4D4A-4E0F-B40C-60EDDC856997}"/>
          </ac:picMkLst>
        </pc:picChg>
        <pc:picChg chg="del mod">
          <ac:chgData name="Greg McCulloch" userId="2cadc7f2-c02a-498c-a0c2-2481fc77620f" providerId="ADAL" clId="{76745BEF-5A89-4C8A-85AC-82BC43E83297}" dt="2023-08-06T13:17:24.789" v="1423" actId="478"/>
          <ac:picMkLst>
            <pc:docMk/>
            <pc:sldMk cId="3094300290" sldId="331"/>
            <ac:picMk id="8" creationId="{7DEA64B7-2FAD-4EDE-8710-20DBB3D2B6AC}"/>
          </ac:picMkLst>
        </pc:picChg>
        <pc:picChg chg="del">
          <ac:chgData name="Greg McCulloch" userId="2cadc7f2-c02a-498c-a0c2-2481fc77620f" providerId="ADAL" clId="{76745BEF-5A89-4C8A-85AC-82BC43E83297}" dt="2023-08-06T13:17:19.164" v="1419" actId="478"/>
          <ac:picMkLst>
            <pc:docMk/>
            <pc:sldMk cId="3094300290" sldId="331"/>
            <ac:picMk id="26" creationId="{EED30DF6-31D6-BECA-27FD-5379C68B61D4}"/>
          </ac:picMkLst>
        </pc:picChg>
        <pc:picChg chg="del">
          <ac:chgData name="Greg McCulloch" userId="2cadc7f2-c02a-498c-a0c2-2481fc77620f" providerId="ADAL" clId="{76745BEF-5A89-4C8A-85AC-82BC43E83297}" dt="2023-08-06T13:17:21.652" v="1420" actId="478"/>
          <ac:picMkLst>
            <pc:docMk/>
            <pc:sldMk cId="3094300290" sldId="331"/>
            <ac:picMk id="28" creationId="{E55018BB-A423-8A45-FF62-CA22BE4259AC}"/>
          </ac:picMkLst>
        </pc:picChg>
        <pc:picChg chg="del">
          <ac:chgData name="Greg McCulloch" userId="2cadc7f2-c02a-498c-a0c2-2481fc77620f" providerId="ADAL" clId="{76745BEF-5A89-4C8A-85AC-82BC43E83297}" dt="2023-08-06T13:17:28.216" v="1424" actId="478"/>
          <ac:picMkLst>
            <pc:docMk/>
            <pc:sldMk cId="3094300290" sldId="331"/>
            <ac:picMk id="30" creationId="{7BB47518-F1CE-BD16-8806-E2DB0B080D00}"/>
          </ac:picMkLst>
        </pc:picChg>
        <pc:picChg chg="del">
          <ac:chgData name="Greg McCulloch" userId="2cadc7f2-c02a-498c-a0c2-2481fc77620f" providerId="ADAL" clId="{76745BEF-5A89-4C8A-85AC-82BC43E83297}" dt="2023-08-06T13:17:28.216" v="1424" actId="478"/>
          <ac:picMkLst>
            <pc:docMk/>
            <pc:sldMk cId="3094300290" sldId="331"/>
            <ac:picMk id="32" creationId="{6E4593F0-AF6B-8DDD-C3F2-EBB98DEA1AB1}"/>
          </ac:picMkLst>
        </pc:picChg>
      </pc:sldChg>
      <pc:sldChg chg="addSp delSp modSp add mod">
        <pc:chgData name="Greg McCulloch" userId="2cadc7f2-c02a-498c-a0c2-2481fc77620f" providerId="ADAL" clId="{76745BEF-5A89-4C8A-85AC-82BC43E83297}" dt="2023-08-06T08:10:17.195" v="111" actId="1076"/>
        <pc:sldMkLst>
          <pc:docMk/>
          <pc:sldMk cId="2935707968" sldId="332"/>
        </pc:sldMkLst>
        <pc:spChg chg="del">
          <ac:chgData name="Greg McCulloch" userId="2cadc7f2-c02a-498c-a0c2-2481fc77620f" providerId="ADAL" clId="{76745BEF-5A89-4C8A-85AC-82BC43E83297}" dt="2023-08-06T07:58:54.337" v="40" actId="478"/>
          <ac:spMkLst>
            <pc:docMk/>
            <pc:sldMk cId="2935707968" sldId="332"/>
            <ac:spMk id="3" creationId="{00000000-0000-0000-0000-000000000000}"/>
          </ac:spMkLst>
        </pc:spChg>
        <pc:spChg chg="del">
          <ac:chgData name="Greg McCulloch" userId="2cadc7f2-c02a-498c-a0c2-2481fc77620f" providerId="ADAL" clId="{76745BEF-5A89-4C8A-85AC-82BC43E83297}" dt="2023-08-06T07:58:50.910" v="39" actId="478"/>
          <ac:spMkLst>
            <pc:docMk/>
            <pc:sldMk cId="2935707968" sldId="332"/>
            <ac:spMk id="4" creationId="{00000000-0000-0000-0000-000000000000}"/>
          </ac:spMkLst>
        </pc:spChg>
        <pc:spChg chg="add del mod">
          <ac:chgData name="Greg McCulloch" userId="2cadc7f2-c02a-498c-a0c2-2481fc77620f" providerId="ADAL" clId="{76745BEF-5A89-4C8A-85AC-82BC43E83297}" dt="2023-08-06T07:59:08.702" v="42" actId="478"/>
          <ac:spMkLst>
            <pc:docMk/>
            <pc:sldMk cId="2935707968" sldId="332"/>
            <ac:spMk id="5" creationId="{36DA03EC-733B-14C8-9B35-F0B197CB44B5}"/>
          </ac:spMkLst>
        </pc:spChg>
        <pc:spChg chg="add mod">
          <ac:chgData name="Greg McCulloch" userId="2cadc7f2-c02a-498c-a0c2-2481fc77620f" providerId="ADAL" clId="{76745BEF-5A89-4C8A-85AC-82BC43E83297}" dt="2023-08-06T08:02:22.376" v="94" actId="1076"/>
          <ac:spMkLst>
            <pc:docMk/>
            <pc:sldMk cId="2935707968" sldId="332"/>
            <ac:spMk id="6" creationId="{16A01E96-54D1-441F-9C49-E22809C36A7B}"/>
          </ac:spMkLst>
        </pc:spChg>
        <pc:spChg chg="add mod">
          <ac:chgData name="Greg McCulloch" userId="2cadc7f2-c02a-498c-a0c2-2481fc77620f" providerId="ADAL" clId="{76745BEF-5A89-4C8A-85AC-82BC43E83297}" dt="2023-08-06T08:02:22.376" v="94" actId="1076"/>
          <ac:spMkLst>
            <pc:docMk/>
            <pc:sldMk cId="2935707968" sldId="332"/>
            <ac:spMk id="7" creationId="{10BA09DC-DC67-2E89-4F1F-FB543011C70C}"/>
          </ac:spMkLst>
        </pc:spChg>
        <pc:spChg chg="add mod">
          <ac:chgData name="Greg McCulloch" userId="2cadc7f2-c02a-498c-a0c2-2481fc77620f" providerId="ADAL" clId="{76745BEF-5A89-4C8A-85AC-82BC43E83297}" dt="2023-08-06T08:02:22.376" v="94" actId="1076"/>
          <ac:spMkLst>
            <pc:docMk/>
            <pc:sldMk cId="2935707968" sldId="332"/>
            <ac:spMk id="9" creationId="{613ED6CC-A3D3-82A3-8926-B23787AC33B6}"/>
          </ac:spMkLst>
        </pc:spChg>
        <pc:spChg chg="add mod">
          <ac:chgData name="Greg McCulloch" userId="2cadc7f2-c02a-498c-a0c2-2481fc77620f" providerId="ADAL" clId="{76745BEF-5A89-4C8A-85AC-82BC43E83297}" dt="2023-08-06T08:02:22.376" v="94" actId="1076"/>
          <ac:spMkLst>
            <pc:docMk/>
            <pc:sldMk cId="2935707968" sldId="332"/>
            <ac:spMk id="10" creationId="{E83F175C-1F1C-F735-7BD9-6C174B5EF885}"/>
          </ac:spMkLst>
        </pc:spChg>
        <pc:spChg chg="add mod">
          <ac:chgData name="Greg McCulloch" userId="2cadc7f2-c02a-498c-a0c2-2481fc77620f" providerId="ADAL" clId="{76745BEF-5A89-4C8A-85AC-82BC43E83297}" dt="2023-08-06T08:01:52.679" v="93" actId="20577"/>
          <ac:spMkLst>
            <pc:docMk/>
            <pc:sldMk cId="2935707968" sldId="332"/>
            <ac:spMk id="11" creationId="{20AD23B3-D76C-F076-8D5D-F2B0ECFD9732}"/>
          </ac:spMkLst>
        </pc:spChg>
        <pc:picChg chg="add del mod">
          <ac:chgData name="Greg McCulloch" userId="2cadc7f2-c02a-498c-a0c2-2481fc77620f" providerId="ADAL" clId="{76745BEF-5A89-4C8A-85AC-82BC43E83297}" dt="2023-08-06T07:59:27.926" v="45" actId="478"/>
          <ac:picMkLst>
            <pc:docMk/>
            <pc:sldMk cId="2935707968" sldId="332"/>
            <ac:picMk id="8" creationId="{3747D991-8108-BC1D-E6EC-F4C7E87F5B38}"/>
          </ac:picMkLst>
        </pc:picChg>
        <pc:picChg chg="add del mod">
          <ac:chgData name="Greg McCulloch" userId="2cadc7f2-c02a-498c-a0c2-2481fc77620f" providerId="ADAL" clId="{76745BEF-5A89-4C8A-85AC-82BC43E83297}" dt="2023-08-06T08:07:38.288" v="100" actId="478"/>
          <ac:picMkLst>
            <pc:docMk/>
            <pc:sldMk cId="2935707968" sldId="332"/>
            <ac:picMk id="12" creationId="{B8AE0E02-A237-9968-F3BD-2A3C5DCAC4FD}"/>
          </ac:picMkLst>
        </pc:picChg>
        <pc:picChg chg="add mod modCrop">
          <ac:chgData name="Greg McCulloch" userId="2cadc7f2-c02a-498c-a0c2-2481fc77620f" providerId="ADAL" clId="{76745BEF-5A89-4C8A-85AC-82BC43E83297}" dt="2023-08-06T08:10:17.195" v="111" actId="1076"/>
          <ac:picMkLst>
            <pc:docMk/>
            <pc:sldMk cId="2935707968" sldId="332"/>
            <ac:picMk id="14" creationId="{1F64BC21-BA7B-873C-364E-AF13549B083A}"/>
          </ac:picMkLst>
        </pc:picChg>
      </pc:sldChg>
      <pc:sldChg chg="addSp delSp modSp add mod">
        <pc:chgData name="Greg McCulloch" userId="2cadc7f2-c02a-498c-a0c2-2481fc77620f" providerId="ADAL" clId="{76745BEF-5A89-4C8A-85AC-82BC43E83297}" dt="2023-09-09T06:03:23.372" v="1830" actId="14100"/>
        <pc:sldMkLst>
          <pc:docMk/>
          <pc:sldMk cId="2958528078" sldId="333"/>
        </pc:sldMkLst>
        <pc:spChg chg="mod">
          <ac:chgData name="Greg McCulloch" userId="2cadc7f2-c02a-498c-a0c2-2481fc77620f" providerId="ADAL" clId="{76745BEF-5A89-4C8A-85AC-82BC43E83297}" dt="2023-08-06T13:22:47.719" v="1459" actId="14100"/>
          <ac:spMkLst>
            <pc:docMk/>
            <pc:sldMk cId="2958528078" sldId="333"/>
            <ac:spMk id="4" creationId="{00000000-0000-0000-0000-000000000000}"/>
          </ac:spMkLst>
        </pc:spChg>
        <pc:picChg chg="add del mod">
          <ac:chgData name="Greg McCulloch" userId="2cadc7f2-c02a-498c-a0c2-2481fc77620f" providerId="ADAL" clId="{76745BEF-5A89-4C8A-85AC-82BC43E83297}" dt="2023-09-09T06:02:40.429" v="1821" actId="478"/>
          <ac:picMkLst>
            <pc:docMk/>
            <pc:sldMk cId="2958528078" sldId="333"/>
            <ac:picMk id="2" creationId="{9C400207-8D1A-B77E-C41A-4DEF82BA37BC}"/>
          </ac:picMkLst>
        </pc:picChg>
        <pc:picChg chg="add mod">
          <ac:chgData name="Greg McCulloch" userId="2cadc7f2-c02a-498c-a0c2-2481fc77620f" providerId="ADAL" clId="{76745BEF-5A89-4C8A-85AC-82BC43E83297}" dt="2023-09-09T06:03:23.372" v="1830" actId="14100"/>
          <ac:picMkLst>
            <pc:docMk/>
            <pc:sldMk cId="2958528078" sldId="333"/>
            <ac:picMk id="6" creationId="{4ECB7F98-4242-B583-1665-74F253893483}"/>
          </ac:picMkLst>
        </pc:picChg>
      </pc:sldChg>
      <pc:sldChg chg="modSp add mod">
        <pc:chgData name="Greg McCulloch" userId="2cadc7f2-c02a-498c-a0c2-2481fc77620f" providerId="ADAL" clId="{76745BEF-5A89-4C8A-85AC-82BC43E83297}" dt="2023-08-06T08:37:44.722" v="238" actId="14100"/>
        <pc:sldMkLst>
          <pc:docMk/>
          <pc:sldMk cId="2696679005" sldId="334"/>
        </pc:sldMkLst>
        <pc:spChg chg="mod">
          <ac:chgData name="Greg McCulloch" userId="2cadc7f2-c02a-498c-a0c2-2481fc77620f" providerId="ADAL" clId="{76745BEF-5A89-4C8A-85AC-82BC43E83297}" dt="2023-08-06T08:37:44.722" v="238" actId="14100"/>
          <ac:spMkLst>
            <pc:docMk/>
            <pc:sldMk cId="2696679005" sldId="334"/>
            <ac:spMk id="17" creationId="{2543CC14-231B-21C4-9662-CC9A5A3929E1}"/>
          </ac:spMkLst>
        </pc:spChg>
      </pc:sldChg>
      <pc:sldChg chg="modSp add mod">
        <pc:chgData name="Greg McCulloch" userId="2cadc7f2-c02a-498c-a0c2-2481fc77620f" providerId="ADAL" clId="{76745BEF-5A89-4C8A-85AC-82BC43E83297}" dt="2023-08-06T08:38:53.415" v="247" actId="20577"/>
        <pc:sldMkLst>
          <pc:docMk/>
          <pc:sldMk cId="3477529268" sldId="335"/>
        </pc:sldMkLst>
        <pc:spChg chg="mod">
          <ac:chgData name="Greg McCulloch" userId="2cadc7f2-c02a-498c-a0c2-2481fc77620f" providerId="ADAL" clId="{76745BEF-5A89-4C8A-85AC-82BC43E83297}" dt="2023-08-06T08:38:53.415" v="247" actId="20577"/>
          <ac:spMkLst>
            <pc:docMk/>
            <pc:sldMk cId="3477529268" sldId="335"/>
            <ac:spMk id="17" creationId="{2543CC14-231B-21C4-9662-CC9A5A3929E1}"/>
          </ac:spMkLst>
        </pc:spChg>
      </pc:sldChg>
      <pc:sldChg chg="addSp delSp modSp add mod">
        <pc:chgData name="Greg McCulloch" userId="2cadc7f2-c02a-498c-a0c2-2481fc77620f" providerId="ADAL" clId="{76745BEF-5A89-4C8A-85AC-82BC43E83297}" dt="2023-08-06T12:58:29.972" v="1353" actId="207"/>
        <pc:sldMkLst>
          <pc:docMk/>
          <pc:sldMk cId="3861139472" sldId="336"/>
        </pc:sldMkLst>
        <pc:spChg chg="mod">
          <ac:chgData name="Greg McCulloch" userId="2cadc7f2-c02a-498c-a0c2-2481fc77620f" providerId="ADAL" clId="{76745BEF-5A89-4C8A-85AC-82BC43E83297}" dt="2023-08-06T12:58:29.972" v="1353" actId="207"/>
          <ac:spMkLst>
            <pc:docMk/>
            <pc:sldMk cId="3861139472" sldId="336"/>
            <ac:spMk id="17" creationId="{2543CC14-231B-21C4-9662-CC9A5A3929E1}"/>
          </ac:spMkLst>
        </pc:spChg>
        <pc:picChg chg="add del mod">
          <ac:chgData name="Greg McCulloch" userId="2cadc7f2-c02a-498c-a0c2-2481fc77620f" providerId="ADAL" clId="{76745BEF-5A89-4C8A-85AC-82BC43E83297}" dt="2023-08-06T09:54:07.982" v="400" actId="478"/>
          <ac:picMkLst>
            <pc:docMk/>
            <pc:sldMk cId="3861139472" sldId="336"/>
            <ac:picMk id="2" creationId="{9E70884B-E6E4-48C5-D232-209F1BA58FBC}"/>
          </ac:picMkLst>
        </pc:picChg>
        <pc:picChg chg="add del">
          <ac:chgData name="Greg McCulloch" userId="2cadc7f2-c02a-498c-a0c2-2481fc77620f" providerId="ADAL" clId="{76745BEF-5A89-4C8A-85AC-82BC43E83297}" dt="2023-08-06T10:02:07.919" v="407" actId="478"/>
          <ac:picMkLst>
            <pc:docMk/>
            <pc:sldMk cId="3861139472" sldId="336"/>
            <ac:picMk id="3" creationId="{8D2C525E-C613-A81B-3096-8007AA6719F4}"/>
          </ac:picMkLst>
        </pc:picChg>
        <pc:picChg chg="add mod modCrop">
          <ac:chgData name="Greg McCulloch" userId="2cadc7f2-c02a-498c-a0c2-2481fc77620f" providerId="ADAL" clId="{76745BEF-5A89-4C8A-85AC-82BC43E83297}" dt="2023-08-06T10:03:01.447" v="415" actId="1076"/>
          <ac:picMkLst>
            <pc:docMk/>
            <pc:sldMk cId="3861139472" sldId="336"/>
            <ac:picMk id="5" creationId="{6E899D74-48A0-3184-6054-369FFF6A7B5D}"/>
          </ac:picMkLst>
        </pc:picChg>
      </pc:sldChg>
      <pc:sldChg chg="addSp delSp modSp add mod ord">
        <pc:chgData name="Greg McCulloch" userId="2cadc7f2-c02a-498c-a0c2-2481fc77620f" providerId="ADAL" clId="{76745BEF-5A89-4C8A-85AC-82BC43E83297}" dt="2023-08-06T10:19:59.208" v="471" actId="1076"/>
        <pc:sldMkLst>
          <pc:docMk/>
          <pc:sldMk cId="3373976160" sldId="337"/>
        </pc:sldMkLst>
        <pc:spChg chg="mod">
          <ac:chgData name="Greg McCulloch" userId="2cadc7f2-c02a-498c-a0c2-2481fc77620f" providerId="ADAL" clId="{76745BEF-5A89-4C8A-85AC-82BC43E83297}" dt="2023-08-06T10:06:20.949" v="428" actId="1076"/>
          <ac:spMkLst>
            <pc:docMk/>
            <pc:sldMk cId="3373976160" sldId="337"/>
            <ac:spMk id="3" creationId="{53A68FBD-2791-ECBD-FE19-F0B2ED2165EB}"/>
          </ac:spMkLst>
        </pc:spChg>
        <pc:picChg chg="add del mod modCrop">
          <ac:chgData name="Greg McCulloch" userId="2cadc7f2-c02a-498c-a0c2-2481fc77620f" providerId="ADAL" clId="{76745BEF-5A89-4C8A-85AC-82BC43E83297}" dt="2023-08-06T10:19:41.645" v="468" actId="478"/>
          <ac:picMkLst>
            <pc:docMk/>
            <pc:sldMk cId="3373976160" sldId="337"/>
            <ac:picMk id="5" creationId="{576FA5A3-19CD-68E6-DB77-5EDF43060C66}"/>
          </ac:picMkLst>
        </pc:picChg>
        <pc:picChg chg="add mod modCrop">
          <ac:chgData name="Greg McCulloch" userId="2cadc7f2-c02a-498c-a0c2-2481fc77620f" providerId="ADAL" clId="{76745BEF-5A89-4C8A-85AC-82BC43E83297}" dt="2023-08-06T10:19:59.208" v="471" actId="1076"/>
          <ac:picMkLst>
            <pc:docMk/>
            <pc:sldMk cId="3373976160" sldId="337"/>
            <ac:picMk id="7" creationId="{292AA8E8-906F-74F3-95E0-81BFCCE65B0B}"/>
          </ac:picMkLst>
        </pc:picChg>
      </pc:sldChg>
      <pc:sldChg chg="modSp add mod">
        <pc:chgData name="Greg McCulloch" userId="2cadc7f2-c02a-498c-a0c2-2481fc77620f" providerId="ADAL" clId="{76745BEF-5A89-4C8A-85AC-82BC43E83297}" dt="2023-08-06T10:06:01.187" v="426" actId="1076"/>
        <pc:sldMkLst>
          <pc:docMk/>
          <pc:sldMk cId="4033166191" sldId="338"/>
        </pc:sldMkLst>
        <pc:spChg chg="mod">
          <ac:chgData name="Greg McCulloch" userId="2cadc7f2-c02a-498c-a0c2-2481fc77620f" providerId="ADAL" clId="{76745BEF-5A89-4C8A-85AC-82BC43E83297}" dt="2023-08-06T10:06:01.187" v="426" actId="1076"/>
          <ac:spMkLst>
            <pc:docMk/>
            <pc:sldMk cId="4033166191" sldId="338"/>
            <ac:spMk id="3" creationId="{53A68FBD-2791-ECBD-FE19-F0B2ED2165EB}"/>
          </ac:spMkLst>
        </pc:spChg>
      </pc:sldChg>
      <pc:sldChg chg="modSp add mod ord">
        <pc:chgData name="Greg McCulloch" userId="2cadc7f2-c02a-498c-a0c2-2481fc77620f" providerId="ADAL" clId="{76745BEF-5A89-4C8A-85AC-82BC43E83297}" dt="2023-08-06T11:32:24.491" v="970"/>
        <pc:sldMkLst>
          <pc:docMk/>
          <pc:sldMk cId="2233582461" sldId="339"/>
        </pc:sldMkLst>
        <pc:spChg chg="mod">
          <ac:chgData name="Greg McCulloch" userId="2cadc7f2-c02a-498c-a0c2-2481fc77620f" providerId="ADAL" clId="{76745BEF-5A89-4C8A-85AC-82BC43E83297}" dt="2023-08-06T10:15:45.020" v="454" actId="20577"/>
          <ac:spMkLst>
            <pc:docMk/>
            <pc:sldMk cId="2233582461" sldId="339"/>
            <ac:spMk id="3" creationId="{00000000-0000-0000-0000-000000000000}"/>
          </ac:spMkLst>
        </pc:spChg>
      </pc:sldChg>
      <pc:sldChg chg="addSp modSp add mod ord">
        <pc:chgData name="Greg McCulloch" userId="2cadc7f2-c02a-498c-a0c2-2481fc77620f" providerId="ADAL" clId="{76745BEF-5A89-4C8A-85AC-82BC43E83297}" dt="2023-08-06T11:32:24.491" v="970"/>
        <pc:sldMkLst>
          <pc:docMk/>
          <pc:sldMk cId="2557476158" sldId="340"/>
        </pc:sldMkLst>
        <pc:spChg chg="mod">
          <ac:chgData name="Greg McCulloch" userId="2cadc7f2-c02a-498c-a0c2-2481fc77620f" providerId="ADAL" clId="{76745BEF-5A89-4C8A-85AC-82BC43E83297}" dt="2023-08-06T10:17:41.042" v="461" actId="14100"/>
          <ac:spMkLst>
            <pc:docMk/>
            <pc:sldMk cId="2557476158" sldId="340"/>
            <ac:spMk id="3" creationId="{00000000-0000-0000-0000-000000000000}"/>
          </ac:spMkLst>
        </pc:spChg>
        <pc:picChg chg="add mod">
          <ac:chgData name="Greg McCulloch" userId="2cadc7f2-c02a-498c-a0c2-2481fc77620f" providerId="ADAL" clId="{76745BEF-5A89-4C8A-85AC-82BC43E83297}" dt="2023-08-06T10:17:47.515" v="462" actId="1076"/>
          <ac:picMkLst>
            <pc:docMk/>
            <pc:sldMk cId="2557476158" sldId="340"/>
            <ac:picMk id="2" creationId="{9BD6A6D9-B5C3-AD7B-8F0D-8C8F15BF4CC8}"/>
          </ac:picMkLst>
        </pc:picChg>
      </pc:sldChg>
      <pc:sldChg chg="addSp delSp modSp add mod">
        <pc:chgData name="Greg McCulloch" userId="2cadc7f2-c02a-498c-a0c2-2481fc77620f" providerId="ADAL" clId="{76745BEF-5A89-4C8A-85AC-82BC43E83297}" dt="2023-08-06T10:33:23.661" v="811" actId="732"/>
        <pc:sldMkLst>
          <pc:docMk/>
          <pc:sldMk cId="816500639" sldId="341"/>
        </pc:sldMkLst>
        <pc:spChg chg="mod">
          <ac:chgData name="Greg McCulloch" userId="2cadc7f2-c02a-498c-a0c2-2481fc77620f" providerId="ADAL" clId="{76745BEF-5A89-4C8A-85AC-82BC43E83297}" dt="2023-08-06T10:32:45.233" v="805" actId="14100"/>
          <ac:spMkLst>
            <pc:docMk/>
            <pc:sldMk cId="816500639" sldId="341"/>
            <ac:spMk id="3" creationId="{00000000-0000-0000-0000-000000000000}"/>
          </ac:spMkLst>
        </pc:spChg>
        <pc:spChg chg="del">
          <ac:chgData name="Greg McCulloch" userId="2cadc7f2-c02a-498c-a0c2-2481fc77620f" providerId="ADAL" clId="{76745BEF-5A89-4C8A-85AC-82BC43E83297}" dt="2023-08-06T10:31:49.897" v="798" actId="478"/>
          <ac:spMkLst>
            <pc:docMk/>
            <pc:sldMk cId="816500639" sldId="341"/>
            <ac:spMk id="5" creationId="{2F348D77-61C8-04F9-3AFF-97F7E62B821B}"/>
          </ac:spMkLst>
        </pc:spChg>
        <pc:picChg chg="del">
          <ac:chgData name="Greg McCulloch" userId="2cadc7f2-c02a-498c-a0c2-2481fc77620f" providerId="ADAL" clId="{76745BEF-5A89-4C8A-85AC-82BC43E83297}" dt="2023-08-06T10:32:32.623" v="802" actId="478"/>
          <ac:picMkLst>
            <pc:docMk/>
            <pc:sldMk cId="816500639" sldId="341"/>
            <ac:picMk id="2" creationId="{9AC979D0-C9EB-F343-C266-9A20A6490B59}"/>
          </ac:picMkLst>
        </pc:picChg>
        <pc:picChg chg="add mod modCrop">
          <ac:chgData name="Greg McCulloch" userId="2cadc7f2-c02a-498c-a0c2-2481fc77620f" providerId="ADAL" clId="{76745BEF-5A89-4C8A-85AC-82BC43E83297}" dt="2023-08-06T10:33:23.661" v="811" actId="732"/>
          <ac:picMkLst>
            <pc:docMk/>
            <pc:sldMk cId="816500639" sldId="341"/>
            <ac:picMk id="6" creationId="{04D5D1A0-CC7E-8CFB-A9C4-65C9601944A7}"/>
          </ac:picMkLst>
        </pc:picChg>
      </pc:sldChg>
      <pc:sldChg chg="addSp delSp modSp add mod">
        <pc:chgData name="Greg McCulloch" userId="2cadc7f2-c02a-498c-a0c2-2481fc77620f" providerId="ADAL" clId="{76745BEF-5A89-4C8A-85AC-82BC43E83297}" dt="2023-08-06T10:35:23.181" v="830" actId="1076"/>
        <pc:sldMkLst>
          <pc:docMk/>
          <pc:sldMk cId="2795648000" sldId="342"/>
        </pc:sldMkLst>
        <pc:spChg chg="mod">
          <ac:chgData name="Greg McCulloch" userId="2cadc7f2-c02a-498c-a0c2-2481fc77620f" providerId="ADAL" clId="{76745BEF-5A89-4C8A-85AC-82BC43E83297}" dt="2023-08-06T10:35:05.944" v="826" actId="20577"/>
          <ac:spMkLst>
            <pc:docMk/>
            <pc:sldMk cId="2795648000" sldId="342"/>
            <ac:spMk id="3" creationId="{00000000-0000-0000-0000-000000000000}"/>
          </ac:spMkLst>
        </pc:spChg>
        <pc:picChg chg="add mod">
          <ac:chgData name="Greg McCulloch" userId="2cadc7f2-c02a-498c-a0c2-2481fc77620f" providerId="ADAL" clId="{76745BEF-5A89-4C8A-85AC-82BC43E83297}" dt="2023-08-06T10:35:23.181" v="830" actId="1076"/>
          <ac:picMkLst>
            <pc:docMk/>
            <pc:sldMk cId="2795648000" sldId="342"/>
            <ac:picMk id="2" creationId="{BC7E0050-DA13-9C89-0DA6-7A82A6A555A7}"/>
          </ac:picMkLst>
        </pc:picChg>
        <pc:picChg chg="del">
          <ac:chgData name="Greg McCulloch" userId="2cadc7f2-c02a-498c-a0c2-2481fc77620f" providerId="ADAL" clId="{76745BEF-5A89-4C8A-85AC-82BC43E83297}" dt="2023-08-06T10:35:01.582" v="824" actId="478"/>
          <ac:picMkLst>
            <pc:docMk/>
            <pc:sldMk cId="2795648000" sldId="342"/>
            <ac:picMk id="6" creationId="{04D5D1A0-CC7E-8CFB-A9C4-65C9601944A7}"/>
          </ac:picMkLst>
        </pc:picChg>
      </pc:sldChg>
      <pc:sldChg chg="delSp modSp add mod">
        <pc:chgData name="Greg McCulloch" userId="2cadc7f2-c02a-498c-a0c2-2481fc77620f" providerId="ADAL" clId="{76745BEF-5A89-4C8A-85AC-82BC43E83297}" dt="2023-08-06T10:37:53.046" v="856" actId="948"/>
        <pc:sldMkLst>
          <pc:docMk/>
          <pc:sldMk cId="1071412490" sldId="343"/>
        </pc:sldMkLst>
        <pc:spChg chg="mod">
          <ac:chgData name="Greg McCulloch" userId="2cadc7f2-c02a-498c-a0c2-2481fc77620f" providerId="ADAL" clId="{76745BEF-5A89-4C8A-85AC-82BC43E83297}" dt="2023-08-06T10:37:53.046" v="856" actId="948"/>
          <ac:spMkLst>
            <pc:docMk/>
            <pc:sldMk cId="1071412490" sldId="343"/>
            <ac:spMk id="3" creationId="{00000000-0000-0000-0000-000000000000}"/>
          </ac:spMkLst>
        </pc:spChg>
        <pc:picChg chg="del">
          <ac:chgData name="Greg McCulloch" userId="2cadc7f2-c02a-498c-a0c2-2481fc77620f" providerId="ADAL" clId="{76745BEF-5A89-4C8A-85AC-82BC43E83297}" dt="2023-08-06T10:36:06.731" v="840" actId="478"/>
          <ac:picMkLst>
            <pc:docMk/>
            <pc:sldMk cId="1071412490" sldId="343"/>
            <ac:picMk id="6" creationId="{04D5D1A0-CC7E-8CFB-A9C4-65C9601944A7}"/>
          </ac:picMkLst>
        </pc:picChg>
      </pc:sldChg>
      <pc:sldChg chg="delSp modSp add del mod">
        <pc:chgData name="Greg McCulloch" userId="2cadc7f2-c02a-498c-a0c2-2481fc77620f" providerId="ADAL" clId="{76745BEF-5A89-4C8A-85AC-82BC43E83297}" dt="2023-08-06T13:00:15.596" v="1358" actId="47"/>
        <pc:sldMkLst>
          <pc:docMk/>
          <pc:sldMk cId="1214238936" sldId="344"/>
        </pc:sldMkLst>
        <pc:spChg chg="mod">
          <ac:chgData name="Greg McCulloch" userId="2cadc7f2-c02a-498c-a0c2-2481fc77620f" providerId="ADAL" clId="{76745BEF-5A89-4C8A-85AC-82BC43E83297}" dt="2023-08-06T11:31:05.283" v="968" actId="20577"/>
          <ac:spMkLst>
            <pc:docMk/>
            <pc:sldMk cId="1214238936" sldId="344"/>
            <ac:spMk id="3" creationId="{00000000-0000-0000-0000-000000000000}"/>
          </ac:spMkLst>
        </pc:spChg>
        <pc:spChg chg="del">
          <ac:chgData name="Greg McCulloch" userId="2cadc7f2-c02a-498c-a0c2-2481fc77620f" providerId="ADAL" clId="{76745BEF-5A89-4C8A-85AC-82BC43E83297}" dt="2023-08-06T11:29:12.709" v="944" actId="478"/>
          <ac:spMkLst>
            <pc:docMk/>
            <pc:sldMk cId="1214238936" sldId="344"/>
            <ac:spMk id="6" creationId="{7B0AA022-F615-A847-C9E4-BA368E2AB226}"/>
          </ac:spMkLst>
        </pc:spChg>
        <pc:grpChg chg="del">
          <ac:chgData name="Greg McCulloch" userId="2cadc7f2-c02a-498c-a0c2-2481fc77620f" providerId="ADAL" clId="{76745BEF-5A89-4C8A-85AC-82BC43E83297}" dt="2023-08-06T11:29:07.611" v="943" actId="478"/>
          <ac:grpSpMkLst>
            <pc:docMk/>
            <pc:sldMk cId="1214238936" sldId="344"/>
            <ac:grpSpMk id="10" creationId="{7D671BFB-C34D-BAF2-231A-4CD51538A9C3}"/>
          </ac:grpSpMkLst>
        </pc:grpChg>
      </pc:sldChg>
      <pc:sldChg chg="modSp add mod ord">
        <pc:chgData name="Greg McCulloch" userId="2cadc7f2-c02a-498c-a0c2-2481fc77620f" providerId="ADAL" clId="{76745BEF-5A89-4C8A-85AC-82BC43E83297}" dt="2023-09-09T05:59:04.790" v="1812" actId="20577"/>
        <pc:sldMkLst>
          <pc:docMk/>
          <pc:sldMk cId="3545580143" sldId="345"/>
        </pc:sldMkLst>
        <pc:spChg chg="mod">
          <ac:chgData name="Greg McCulloch" userId="2cadc7f2-c02a-498c-a0c2-2481fc77620f" providerId="ADAL" clId="{76745BEF-5A89-4C8A-85AC-82BC43E83297}" dt="2023-09-09T05:59:04.790" v="1812" actId="20577"/>
          <ac:spMkLst>
            <pc:docMk/>
            <pc:sldMk cId="3545580143" sldId="345"/>
            <ac:spMk id="3" creationId="{00000000-0000-0000-0000-000000000000}"/>
          </ac:spMkLst>
        </pc:spChg>
      </pc:sldChg>
      <pc:sldChg chg="delSp modSp add mod">
        <pc:chgData name="Greg McCulloch" userId="2cadc7f2-c02a-498c-a0c2-2481fc77620f" providerId="ADAL" clId="{76745BEF-5A89-4C8A-85AC-82BC43E83297}" dt="2023-09-09T06:01:25.808" v="1819" actId="20577"/>
        <pc:sldMkLst>
          <pc:docMk/>
          <pc:sldMk cId="4037984438" sldId="346"/>
        </pc:sldMkLst>
        <pc:spChg chg="mod">
          <ac:chgData name="Greg McCulloch" userId="2cadc7f2-c02a-498c-a0c2-2481fc77620f" providerId="ADAL" clId="{76745BEF-5A89-4C8A-85AC-82BC43E83297}" dt="2023-09-09T06:01:25.808" v="1819" actId="20577"/>
          <ac:spMkLst>
            <pc:docMk/>
            <pc:sldMk cId="4037984438" sldId="346"/>
            <ac:spMk id="2" creationId="{346B42C0-60EE-5B9C-9F55-73F28EA83FBD}"/>
          </ac:spMkLst>
        </pc:spChg>
        <pc:spChg chg="mod">
          <ac:chgData name="Greg McCulloch" userId="2cadc7f2-c02a-498c-a0c2-2481fc77620f" providerId="ADAL" clId="{76745BEF-5A89-4C8A-85AC-82BC43E83297}" dt="2023-08-06T11:42:22.630" v="1066" actId="20577"/>
          <ac:spMkLst>
            <pc:docMk/>
            <pc:sldMk cId="4037984438" sldId="346"/>
            <ac:spMk id="3" creationId="{00000000-0000-0000-0000-000000000000}"/>
          </ac:spMkLst>
        </pc:spChg>
        <pc:picChg chg="del">
          <ac:chgData name="Greg McCulloch" userId="2cadc7f2-c02a-498c-a0c2-2481fc77620f" providerId="ADAL" clId="{76745BEF-5A89-4C8A-85AC-82BC43E83297}" dt="2023-08-06T11:42:28.347" v="1069" actId="478"/>
          <ac:picMkLst>
            <pc:docMk/>
            <pc:sldMk cId="4037984438" sldId="346"/>
            <ac:picMk id="1025" creationId="{49A5921E-0253-92A2-5648-3E759CFCC90C}"/>
          </ac:picMkLst>
        </pc:picChg>
        <pc:picChg chg="del mod">
          <ac:chgData name="Greg McCulloch" userId="2cadc7f2-c02a-498c-a0c2-2481fc77620f" providerId="ADAL" clId="{76745BEF-5A89-4C8A-85AC-82BC43E83297}" dt="2023-08-06T11:42:26.340" v="1068" actId="478"/>
          <ac:picMkLst>
            <pc:docMk/>
            <pc:sldMk cId="4037984438" sldId="346"/>
            <ac:picMk id="1026" creationId="{84C49861-8B41-729D-F766-3D94AA834DBF}"/>
          </ac:picMkLst>
        </pc:picChg>
        <pc:picChg chg="del">
          <ac:chgData name="Greg McCulloch" userId="2cadc7f2-c02a-498c-a0c2-2481fc77620f" providerId="ADAL" clId="{76745BEF-5A89-4C8A-85AC-82BC43E83297}" dt="2023-08-06T11:42:30.863" v="1070" actId="478"/>
          <ac:picMkLst>
            <pc:docMk/>
            <pc:sldMk cId="4037984438" sldId="346"/>
            <ac:picMk id="1027" creationId="{CB91BA61-76FF-2968-73A5-6D111B818601}"/>
          </ac:picMkLst>
        </pc:picChg>
      </pc:sldChg>
      <pc:sldChg chg="addSp delSp modSp add mod">
        <pc:chgData name="Greg McCulloch" userId="2cadc7f2-c02a-498c-a0c2-2481fc77620f" providerId="ADAL" clId="{76745BEF-5A89-4C8A-85AC-82BC43E83297}" dt="2023-09-09T06:04:30.767" v="1839" actId="20577"/>
        <pc:sldMkLst>
          <pc:docMk/>
          <pc:sldMk cId="1483179776" sldId="347"/>
        </pc:sldMkLst>
        <pc:spChg chg="add del mod">
          <ac:chgData name="Greg McCulloch" userId="2cadc7f2-c02a-498c-a0c2-2481fc77620f" providerId="ADAL" clId="{76745BEF-5A89-4C8A-85AC-82BC43E83297}" dt="2023-08-27T05:16:15.952" v="1758" actId="478"/>
          <ac:spMkLst>
            <pc:docMk/>
            <pc:sldMk cId="1483179776" sldId="347"/>
            <ac:spMk id="2" creationId="{B8472E64-05F4-5474-FDC6-0863FD5ECE7C}"/>
          </ac:spMkLst>
        </pc:spChg>
        <pc:spChg chg="mod">
          <ac:chgData name="Greg McCulloch" userId="2cadc7f2-c02a-498c-a0c2-2481fc77620f" providerId="ADAL" clId="{76745BEF-5A89-4C8A-85AC-82BC43E83297}" dt="2023-09-09T06:04:30.767" v="1839" actId="20577"/>
          <ac:spMkLst>
            <pc:docMk/>
            <pc:sldMk cId="1483179776" sldId="347"/>
            <ac:spMk id="3" creationId="{00000000-0000-0000-0000-000000000000}"/>
          </ac:spMkLst>
        </pc:spChg>
        <pc:spChg chg="mod">
          <ac:chgData name="Greg McCulloch" userId="2cadc7f2-c02a-498c-a0c2-2481fc77620f" providerId="ADAL" clId="{76745BEF-5A89-4C8A-85AC-82BC43E83297}" dt="2023-08-06T12:18:29.984" v="1228" actId="14100"/>
          <ac:spMkLst>
            <pc:docMk/>
            <pc:sldMk cId="1483179776" sldId="347"/>
            <ac:spMk id="4" creationId="{00000000-0000-0000-0000-000000000000}"/>
          </ac:spMkLst>
        </pc:spChg>
        <pc:spChg chg="add del mod">
          <ac:chgData name="Greg McCulloch" userId="2cadc7f2-c02a-498c-a0c2-2481fc77620f" providerId="ADAL" clId="{76745BEF-5A89-4C8A-85AC-82BC43E83297}" dt="2023-09-09T06:04:03.257" v="1836" actId="478"/>
          <ac:spMkLst>
            <pc:docMk/>
            <pc:sldMk cId="1483179776" sldId="347"/>
            <ac:spMk id="5" creationId="{2CE12035-E9AC-EBB3-9237-1BBED75977E3}"/>
          </ac:spMkLst>
        </pc:spChg>
      </pc:sldChg>
      <pc:sldChg chg="addSp delSp modSp add mod">
        <pc:chgData name="Greg McCulloch" userId="2cadc7f2-c02a-498c-a0c2-2481fc77620f" providerId="ADAL" clId="{76745BEF-5A89-4C8A-85AC-82BC43E83297}" dt="2023-08-06T12:18:02.860" v="1219" actId="108"/>
        <pc:sldMkLst>
          <pc:docMk/>
          <pc:sldMk cId="3798226152" sldId="348"/>
        </pc:sldMkLst>
        <pc:spChg chg="add mod">
          <ac:chgData name="Greg McCulloch" userId="2cadc7f2-c02a-498c-a0c2-2481fc77620f" providerId="ADAL" clId="{76745BEF-5A89-4C8A-85AC-82BC43E83297}" dt="2023-08-06T12:18:02.860" v="1219" actId="108"/>
          <ac:spMkLst>
            <pc:docMk/>
            <pc:sldMk cId="3798226152" sldId="348"/>
            <ac:spMk id="2" creationId="{0A063B85-E322-5DF2-8195-A542C5676031}"/>
          </ac:spMkLst>
        </pc:spChg>
        <pc:spChg chg="add mod">
          <ac:chgData name="Greg McCulloch" userId="2cadc7f2-c02a-498c-a0c2-2481fc77620f" providerId="ADAL" clId="{76745BEF-5A89-4C8A-85AC-82BC43E83297}" dt="2023-08-06T12:15:03.319" v="1203" actId="208"/>
          <ac:spMkLst>
            <pc:docMk/>
            <pc:sldMk cId="3798226152" sldId="348"/>
            <ac:spMk id="3" creationId="{A4950640-27F4-AFD4-6B07-0776A2340607}"/>
          </ac:spMkLst>
        </pc:spChg>
        <pc:spChg chg="del">
          <ac:chgData name="Greg McCulloch" userId="2cadc7f2-c02a-498c-a0c2-2481fc77620f" providerId="ADAL" clId="{76745BEF-5A89-4C8A-85AC-82BC43E83297}" dt="2023-08-06T11:56:39.329" v="1159" actId="478"/>
          <ac:spMkLst>
            <pc:docMk/>
            <pc:sldMk cId="3798226152" sldId="348"/>
            <ac:spMk id="10" creationId="{83259A0C-8AF5-255D-E9A9-00DA8F33ED66}"/>
          </ac:spMkLst>
        </pc:spChg>
        <pc:picChg chg="mod">
          <ac:chgData name="Greg McCulloch" userId="2cadc7f2-c02a-498c-a0c2-2481fc77620f" providerId="ADAL" clId="{76745BEF-5A89-4C8A-85AC-82BC43E83297}" dt="2023-08-06T12:13:55.569" v="1196" actId="1076"/>
          <ac:picMkLst>
            <pc:docMk/>
            <pc:sldMk cId="3798226152" sldId="348"/>
            <ac:picMk id="6" creationId="{D22DCA23-157F-5AC6-F12C-97482FC6A205}"/>
          </ac:picMkLst>
        </pc:picChg>
        <pc:picChg chg="del">
          <ac:chgData name="Greg McCulloch" userId="2cadc7f2-c02a-498c-a0c2-2481fc77620f" providerId="ADAL" clId="{76745BEF-5A89-4C8A-85AC-82BC43E83297}" dt="2023-08-06T11:56:31.101" v="1157" actId="478"/>
          <ac:picMkLst>
            <pc:docMk/>
            <pc:sldMk cId="3798226152" sldId="348"/>
            <ac:picMk id="12" creationId="{0A73C4B0-61DF-A9F4-E9B8-662794F8B02C}"/>
          </ac:picMkLst>
        </pc:picChg>
      </pc:sldChg>
      <pc:sldChg chg="addSp delSp modSp add mod">
        <pc:chgData name="Greg McCulloch" userId="2cadc7f2-c02a-498c-a0c2-2481fc77620f" providerId="ADAL" clId="{76745BEF-5A89-4C8A-85AC-82BC43E83297}" dt="2023-08-06T12:13:26.384" v="1191" actId="1076"/>
        <pc:sldMkLst>
          <pc:docMk/>
          <pc:sldMk cId="2114186365" sldId="349"/>
        </pc:sldMkLst>
        <pc:spChg chg="add mod">
          <ac:chgData name="Greg McCulloch" userId="2cadc7f2-c02a-498c-a0c2-2481fc77620f" providerId="ADAL" clId="{76745BEF-5A89-4C8A-85AC-82BC43E83297}" dt="2023-08-06T12:13:20.443" v="1190" actId="14100"/>
          <ac:spMkLst>
            <pc:docMk/>
            <pc:sldMk cId="2114186365" sldId="349"/>
            <ac:spMk id="5" creationId="{58E970CD-3E22-C6E0-061B-5DD41416F4F2}"/>
          </ac:spMkLst>
        </pc:spChg>
        <pc:picChg chg="add mod">
          <ac:chgData name="Greg McCulloch" userId="2cadc7f2-c02a-498c-a0c2-2481fc77620f" providerId="ADAL" clId="{76745BEF-5A89-4C8A-85AC-82BC43E83297}" dt="2023-08-06T12:13:26.384" v="1191" actId="1076"/>
          <ac:picMkLst>
            <pc:docMk/>
            <pc:sldMk cId="2114186365" sldId="349"/>
            <ac:picMk id="3" creationId="{D6CAD5AA-D0E4-88E6-607C-4273B771B864}"/>
          </ac:picMkLst>
        </pc:picChg>
        <pc:picChg chg="del">
          <ac:chgData name="Greg McCulloch" userId="2cadc7f2-c02a-498c-a0c2-2481fc77620f" providerId="ADAL" clId="{76745BEF-5A89-4C8A-85AC-82BC43E83297}" dt="2023-08-06T11:58:50.943" v="1164" actId="478"/>
          <ac:picMkLst>
            <pc:docMk/>
            <pc:sldMk cId="2114186365" sldId="349"/>
            <ac:picMk id="6" creationId="{D22DCA23-157F-5AC6-F12C-97482FC6A205}"/>
          </ac:picMkLst>
        </pc:picChg>
      </pc:sldChg>
      <pc:sldChg chg="addSp delSp modSp add mod">
        <pc:chgData name="Greg McCulloch" userId="2cadc7f2-c02a-498c-a0c2-2481fc77620f" providerId="ADAL" clId="{76745BEF-5A89-4C8A-85AC-82BC43E83297}" dt="2023-08-06T12:17:30.999" v="1216" actId="14100"/>
        <pc:sldMkLst>
          <pc:docMk/>
          <pc:sldMk cId="455463958" sldId="350"/>
        </pc:sldMkLst>
        <pc:spChg chg="add mod">
          <ac:chgData name="Greg McCulloch" userId="2cadc7f2-c02a-498c-a0c2-2481fc77620f" providerId="ADAL" clId="{76745BEF-5A89-4C8A-85AC-82BC43E83297}" dt="2023-08-06T12:17:30.999" v="1216" actId="14100"/>
          <ac:spMkLst>
            <pc:docMk/>
            <pc:sldMk cId="455463958" sldId="350"/>
            <ac:spMk id="4" creationId="{1A40D915-E766-921A-7A66-318BB36BD595}"/>
          </ac:spMkLst>
        </pc:spChg>
        <pc:picChg chg="del">
          <ac:chgData name="Greg McCulloch" userId="2cadc7f2-c02a-498c-a0c2-2481fc77620f" providerId="ADAL" clId="{76745BEF-5A89-4C8A-85AC-82BC43E83297}" dt="2023-08-06T12:12:00.157" v="1181" actId="478"/>
          <ac:picMkLst>
            <pc:docMk/>
            <pc:sldMk cId="455463958" sldId="350"/>
            <ac:picMk id="3" creationId="{D6CAD5AA-D0E4-88E6-607C-4273B771B864}"/>
          </ac:picMkLst>
        </pc:picChg>
        <pc:picChg chg="add mod">
          <ac:chgData name="Greg McCulloch" userId="2cadc7f2-c02a-498c-a0c2-2481fc77620f" providerId="ADAL" clId="{76745BEF-5A89-4C8A-85AC-82BC43E83297}" dt="2023-08-06T12:17:20.612" v="1214" actId="1076"/>
          <ac:picMkLst>
            <pc:docMk/>
            <pc:sldMk cId="455463958" sldId="350"/>
            <ac:picMk id="6" creationId="{57ADC512-9FFB-AB7F-29F8-22EFA6FC9F98}"/>
          </ac:picMkLst>
        </pc:picChg>
      </pc:sldChg>
      <pc:sldChg chg="addSp delSp modSp add mod">
        <pc:chgData name="Greg McCulloch" userId="2cadc7f2-c02a-498c-a0c2-2481fc77620f" providerId="ADAL" clId="{76745BEF-5A89-4C8A-85AC-82BC43E83297}" dt="2023-08-06T13:21:20.493" v="1447" actId="1076"/>
        <pc:sldMkLst>
          <pc:docMk/>
          <pc:sldMk cId="2811658401" sldId="351"/>
        </pc:sldMkLst>
        <pc:spChg chg="del">
          <ac:chgData name="Greg McCulloch" userId="2cadc7f2-c02a-498c-a0c2-2481fc77620f" providerId="ADAL" clId="{76745BEF-5A89-4C8A-85AC-82BC43E83297}" dt="2023-08-06T13:20:23.556" v="1440" actId="478"/>
          <ac:spMkLst>
            <pc:docMk/>
            <pc:sldMk cId="2811658401" sldId="351"/>
            <ac:spMk id="3" creationId="{1F323212-AAFA-7E51-DA65-BF90B69C1654}"/>
          </ac:spMkLst>
        </pc:spChg>
        <pc:picChg chg="add mod">
          <ac:chgData name="Greg McCulloch" userId="2cadc7f2-c02a-498c-a0c2-2481fc77620f" providerId="ADAL" clId="{76745BEF-5A89-4C8A-85AC-82BC43E83297}" dt="2023-08-06T13:20:52.873" v="1443" actId="14100"/>
          <ac:picMkLst>
            <pc:docMk/>
            <pc:sldMk cId="2811658401" sldId="351"/>
            <ac:picMk id="2" creationId="{5A7CB5CE-0766-3508-8034-ED4C7E43D0F6}"/>
          </ac:picMkLst>
        </pc:picChg>
        <pc:picChg chg="add mod">
          <ac:chgData name="Greg McCulloch" userId="2cadc7f2-c02a-498c-a0c2-2481fc77620f" providerId="ADAL" clId="{76745BEF-5A89-4C8A-85AC-82BC43E83297}" dt="2023-08-06T13:21:08.168" v="1446" actId="1076"/>
          <ac:picMkLst>
            <pc:docMk/>
            <pc:sldMk cId="2811658401" sldId="351"/>
            <ac:picMk id="5" creationId="{250B4795-F9CC-7B31-B1F7-B28833494064}"/>
          </ac:picMkLst>
        </pc:picChg>
        <pc:picChg chg="add mod">
          <ac:chgData name="Greg McCulloch" userId="2cadc7f2-c02a-498c-a0c2-2481fc77620f" providerId="ADAL" clId="{76745BEF-5A89-4C8A-85AC-82BC43E83297}" dt="2023-08-06T13:21:20.493" v="1447" actId="1076"/>
          <ac:picMkLst>
            <pc:docMk/>
            <pc:sldMk cId="2811658401" sldId="351"/>
            <ac:picMk id="6" creationId="{A2841CF9-6DEE-DD3E-8209-2854613151D1}"/>
          </ac:picMkLst>
        </pc:picChg>
      </pc:sldChg>
      <pc:sldChg chg="addSp delSp modSp add mod">
        <pc:chgData name="Greg McCulloch" userId="2cadc7f2-c02a-498c-a0c2-2481fc77620f" providerId="ADAL" clId="{76745BEF-5A89-4C8A-85AC-82BC43E83297}" dt="2023-08-27T05:14:24.054" v="1755" actId="1076"/>
        <pc:sldMkLst>
          <pc:docMk/>
          <pc:sldMk cId="48634622" sldId="352"/>
        </pc:sldMkLst>
        <pc:spChg chg="add mod">
          <ac:chgData name="Greg McCulloch" userId="2cadc7f2-c02a-498c-a0c2-2481fc77620f" providerId="ADAL" clId="{76745BEF-5A89-4C8A-85AC-82BC43E83297}" dt="2023-08-06T13:32:37.306" v="1521" actId="20577"/>
          <ac:spMkLst>
            <pc:docMk/>
            <pc:sldMk cId="48634622" sldId="352"/>
            <ac:spMk id="3" creationId="{100EBF01-D32D-7DD5-4F69-90DABB96D970}"/>
          </ac:spMkLst>
        </pc:spChg>
        <pc:spChg chg="mod">
          <ac:chgData name="Greg McCulloch" userId="2cadc7f2-c02a-498c-a0c2-2481fc77620f" providerId="ADAL" clId="{76745BEF-5A89-4C8A-85AC-82BC43E83297}" dt="2023-08-06T13:30:27.871" v="1507" actId="20577"/>
          <ac:spMkLst>
            <pc:docMk/>
            <pc:sldMk cId="48634622" sldId="352"/>
            <ac:spMk id="4" creationId="{00000000-0000-0000-0000-000000000000}"/>
          </ac:spMkLst>
        </pc:spChg>
        <pc:picChg chg="del">
          <ac:chgData name="Greg McCulloch" userId="2cadc7f2-c02a-498c-a0c2-2481fc77620f" providerId="ADAL" clId="{76745BEF-5A89-4C8A-85AC-82BC43E83297}" dt="2023-08-06T13:30:30.121" v="1508" actId="478"/>
          <ac:picMkLst>
            <pc:docMk/>
            <pc:sldMk cId="48634622" sldId="352"/>
            <ac:picMk id="2" creationId="{F2D77E4C-C453-0EC2-9CBC-59B40322497B}"/>
          </ac:picMkLst>
        </pc:picChg>
        <pc:picChg chg="add del mod">
          <ac:chgData name="Greg McCulloch" userId="2cadc7f2-c02a-498c-a0c2-2481fc77620f" providerId="ADAL" clId="{76745BEF-5A89-4C8A-85AC-82BC43E83297}" dt="2023-08-27T05:13:29.456" v="1748" actId="478"/>
          <ac:picMkLst>
            <pc:docMk/>
            <pc:sldMk cId="48634622" sldId="352"/>
            <ac:picMk id="5" creationId="{AC0E0E94-133A-1B0C-FB16-4B620D534C2B}"/>
          </ac:picMkLst>
        </pc:picChg>
        <pc:picChg chg="add mod">
          <ac:chgData name="Greg McCulloch" userId="2cadc7f2-c02a-498c-a0c2-2481fc77620f" providerId="ADAL" clId="{76745BEF-5A89-4C8A-85AC-82BC43E83297}" dt="2023-08-27T05:14:24.054" v="1755" actId="1076"/>
          <ac:picMkLst>
            <pc:docMk/>
            <pc:sldMk cId="48634622" sldId="352"/>
            <ac:picMk id="6" creationId="{B33A6DD8-7EA4-E576-85C6-760AE0EBF278}"/>
          </ac:picMkLst>
        </pc:picChg>
      </pc:sldChg>
      <pc:sldChg chg="addSp delSp modSp add mod">
        <pc:chgData name="Greg McCulloch" userId="2cadc7f2-c02a-498c-a0c2-2481fc77620f" providerId="ADAL" clId="{76745BEF-5A89-4C8A-85AC-82BC43E83297}" dt="2023-08-27T05:12:21.557" v="1738" actId="1036"/>
        <pc:sldMkLst>
          <pc:docMk/>
          <pc:sldMk cId="998743041" sldId="353"/>
        </pc:sldMkLst>
        <pc:spChg chg="mod">
          <ac:chgData name="Greg McCulloch" userId="2cadc7f2-c02a-498c-a0c2-2481fc77620f" providerId="ADAL" clId="{76745BEF-5A89-4C8A-85AC-82BC43E83297}" dt="2023-08-27T05:11:57.904" v="1728" actId="20577"/>
          <ac:spMkLst>
            <pc:docMk/>
            <pc:sldMk cId="998743041" sldId="353"/>
            <ac:spMk id="4" creationId="{00000000-0000-0000-0000-000000000000}"/>
          </ac:spMkLst>
        </pc:spChg>
        <pc:picChg chg="add mod">
          <ac:chgData name="Greg McCulloch" userId="2cadc7f2-c02a-498c-a0c2-2481fc77620f" providerId="ADAL" clId="{76745BEF-5A89-4C8A-85AC-82BC43E83297}" dt="2023-08-27T05:12:21.557" v="1738" actId="1036"/>
          <ac:picMkLst>
            <pc:docMk/>
            <pc:sldMk cId="998743041" sldId="353"/>
            <ac:picMk id="2" creationId="{6E3DA978-DE94-AB39-F620-6471F11A16DF}"/>
          </ac:picMkLst>
        </pc:picChg>
        <pc:picChg chg="del">
          <ac:chgData name="Greg McCulloch" userId="2cadc7f2-c02a-498c-a0c2-2481fc77620f" providerId="ADAL" clId="{76745BEF-5A89-4C8A-85AC-82BC43E83297}" dt="2023-08-27T05:12:15.966" v="1733" actId="478"/>
          <ac:picMkLst>
            <pc:docMk/>
            <pc:sldMk cId="998743041" sldId="353"/>
            <ac:picMk id="5" creationId="{D7FD97BF-DBF9-44D3-7D0C-3B0110FDFABA}"/>
          </ac:picMkLst>
        </pc:picChg>
      </pc:sldChg>
      <pc:sldChg chg="addSp delSp modSp add mod">
        <pc:chgData name="Greg McCulloch" userId="2cadc7f2-c02a-498c-a0c2-2481fc77620f" providerId="ADAL" clId="{76745BEF-5A89-4C8A-85AC-82BC43E83297}" dt="2023-08-27T05:13:20.372" v="1747"/>
        <pc:sldMkLst>
          <pc:docMk/>
          <pc:sldMk cId="479716758" sldId="354"/>
        </pc:sldMkLst>
        <pc:spChg chg="mod">
          <ac:chgData name="Greg McCulloch" userId="2cadc7f2-c02a-498c-a0c2-2481fc77620f" providerId="ADAL" clId="{76745BEF-5A89-4C8A-85AC-82BC43E83297}" dt="2023-08-27T05:13:20.372" v="1747"/>
          <ac:spMkLst>
            <pc:docMk/>
            <pc:sldMk cId="479716758" sldId="354"/>
            <ac:spMk id="4" creationId="{00000000-0000-0000-0000-000000000000}"/>
          </ac:spMkLst>
        </pc:spChg>
        <pc:picChg chg="add mod">
          <ac:chgData name="Greg McCulloch" userId="2cadc7f2-c02a-498c-a0c2-2481fc77620f" providerId="ADAL" clId="{76745BEF-5A89-4C8A-85AC-82BC43E83297}" dt="2023-08-27T05:13:03.045" v="1746" actId="1076"/>
          <ac:picMkLst>
            <pc:docMk/>
            <pc:sldMk cId="479716758" sldId="354"/>
            <ac:picMk id="3" creationId="{304A0635-DD8E-D237-9DF3-59991162B486}"/>
          </ac:picMkLst>
        </pc:picChg>
        <pc:picChg chg="del">
          <ac:chgData name="Greg McCulloch" userId="2cadc7f2-c02a-498c-a0c2-2481fc77620f" providerId="ADAL" clId="{76745BEF-5A89-4C8A-85AC-82BC43E83297}" dt="2023-08-27T05:13:00.092" v="1745" actId="478"/>
          <ac:picMkLst>
            <pc:docMk/>
            <pc:sldMk cId="479716758" sldId="354"/>
            <ac:picMk id="5" creationId="{D7FD97BF-DBF9-44D3-7D0C-3B0110FDFABA}"/>
          </ac:picMkLst>
        </pc:picChg>
      </pc:sldChg>
      <pc:sldChg chg="delSp modSp add mod">
        <pc:chgData name="Greg McCulloch" userId="2cadc7f2-c02a-498c-a0c2-2481fc77620f" providerId="ADAL" clId="{76745BEF-5A89-4C8A-85AC-82BC43E83297}" dt="2023-09-12T14:26:33.053" v="2060" actId="948"/>
        <pc:sldMkLst>
          <pc:docMk/>
          <pc:sldMk cId="3372315154" sldId="355"/>
        </pc:sldMkLst>
        <pc:spChg chg="mod">
          <ac:chgData name="Greg McCulloch" userId="2cadc7f2-c02a-498c-a0c2-2481fc77620f" providerId="ADAL" clId="{76745BEF-5A89-4C8A-85AC-82BC43E83297}" dt="2023-09-12T14:26:33.053" v="2060" actId="948"/>
          <ac:spMkLst>
            <pc:docMk/>
            <pc:sldMk cId="3372315154" sldId="355"/>
            <ac:spMk id="15" creationId="{A49CDF2E-68E4-6614-CF96-047637DF4381}"/>
          </ac:spMkLst>
        </pc:spChg>
        <pc:picChg chg="del">
          <ac:chgData name="Greg McCulloch" userId="2cadc7f2-c02a-498c-a0c2-2481fc77620f" providerId="ADAL" clId="{76745BEF-5A89-4C8A-85AC-82BC43E83297}" dt="2023-09-12T14:15:33.999" v="1857" actId="478"/>
          <ac:picMkLst>
            <pc:docMk/>
            <pc:sldMk cId="3372315154" sldId="355"/>
            <ac:picMk id="16" creationId="{9622E70C-FB52-B994-982D-5CAEDF3E4C58}"/>
          </ac:picMkLst>
        </pc:picChg>
      </pc:sldChg>
      <pc:sldChg chg="modSp add mod">
        <pc:chgData name="Greg McCulloch" userId="2cadc7f2-c02a-498c-a0c2-2481fc77620f" providerId="ADAL" clId="{76745BEF-5A89-4C8A-85AC-82BC43E83297}" dt="2023-09-12T14:27:47.771" v="2064" actId="1076"/>
        <pc:sldMkLst>
          <pc:docMk/>
          <pc:sldMk cId="455757132" sldId="356"/>
        </pc:sldMkLst>
        <pc:spChg chg="mod">
          <ac:chgData name="Greg McCulloch" userId="2cadc7f2-c02a-498c-a0c2-2481fc77620f" providerId="ADAL" clId="{76745BEF-5A89-4C8A-85AC-82BC43E83297}" dt="2023-09-12T14:27:47.771" v="2064" actId="1076"/>
          <ac:spMkLst>
            <pc:docMk/>
            <pc:sldMk cId="455757132" sldId="356"/>
            <ac:spMk id="15" creationId="{A49CDF2E-68E4-6614-CF96-047637DF4381}"/>
          </ac:spMkLst>
        </pc:spChg>
      </pc:sldChg>
      <pc:sldChg chg="modSp add mod">
        <pc:chgData name="Greg McCulloch" userId="2cadc7f2-c02a-498c-a0c2-2481fc77620f" providerId="ADAL" clId="{76745BEF-5A89-4C8A-85AC-82BC43E83297}" dt="2023-09-12T14:27:53.097" v="2065" actId="1076"/>
        <pc:sldMkLst>
          <pc:docMk/>
          <pc:sldMk cId="711004838" sldId="357"/>
        </pc:sldMkLst>
        <pc:spChg chg="mod">
          <ac:chgData name="Greg McCulloch" userId="2cadc7f2-c02a-498c-a0c2-2481fc77620f" providerId="ADAL" clId="{76745BEF-5A89-4C8A-85AC-82BC43E83297}" dt="2023-09-12T14:27:53.097" v="2065" actId="1076"/>
          <ac:spMkLst>
            <pc:docMk/>
            <pc:sldMk cId="711004838" sldId="357"/>
            <ac:spMk id="15" creationId="{A49CDF2E-68E4-6614-CF96-047637DF4381}"/>
          </ac:spMkLst>
        </pc:spChg>
      </pc:sldChg>
      <pc:sldChg chg="modSp add mod">
        <pc:chgData name="Greg McCulloch" userId="2cadc7f2-c02a-498c-a0c2-2481fc77620f" providerId="ADAL" clId="{76745BEF-5A89-4C8A-85AC-82BC43E83297}" dt="2023-09-12T14:27:57.150" v="2066" actId="1076"/>
        <pc:sldMkLst>
          <pc:docMk/>
          <pc:sldMk cId="3222902485" sldId="358"/>
        </pc:sldMkLst>
        <pc:spChg chg="mod">
          <ac:chgData name="Greg McCulloch" userId="2cadc7f2-c02a-498c-a0c2-2481fc77620f" providerId="ADAL" clId="{76745BEF-5A89-4C8A-85AC-82BC43E83297}" dt="2023-09-12T14:27:57.150" v="2066" actId="1076"/>
          <ac:spMkLst>
            <pc:docMk/>
            <pc:sldMk cId="3222902485" sldId="358"/>
            <ac:spMk id="15" creationId="{A49CDF2E-68E4-6614-CF96-047637DF438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FB5D3A6-937F-4ADA-95EE-7144A265C354}" type="datetimeFigureOut">
              <a:rPr lang="en-AU" smtClean="0"/>
              <a:t>12/09/2023</a:t>
            </a:fld>
            <a:endParaRPr lang="en-AU" dirty="0"/>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660EE6B-3003-45BE-8D89-C76BECD0F97A}" type="slidenum">
              <a:rPr lang="en-AU" smtClean="0"/>
              <a:t>‹#›</a:t>
            </a:fld>
            <a:endParaRPr lang="en-AU" dirty="0"/>
          </a:p>
        </p:txBody>
      </p:sp>
    </p:spTree>
    <p:extLst>
      <p:ext uri="{BB962C8B-B14F-4D97-AF65-F5344CB8AC3E}">
        <p14:creationId xmlns:p14="http://schemas.microsoft.com/office/powerpoint/2010/main" val="202538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660EE6B-3003-45BE-8D89-C76BECD0F97A}" type="slidenum">
              <a:rPr lang="en-AU" smtClean="0"/>
              <a:t>33</a:t>
            </a:fld>
            <a:endParaRPr lang="en-AU" dirty="0"/>
          </a:p>
        </p:txBody>
      </p:sp>
    </p:spTree>
    <p:extLst>
      <p:ext uri="{BB962C8B-B14F-4D97-AF65-F5344CB8AC3E}">
        <p14:creationId xmlns:p14="http://schemas.microsoft.com/office/powerpoint/2010/main" val="3908921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660EE6B-3003-45BE-8D89-C76BECD0F97A}" type="slidenum">
              <a:rPr lang="en-AU" smtClean="0"/>
              <a:t>41</a:t>
            </a:fld>
            <a:endParaRPr lang="en-AU" dirty="0"/>
          </a:p>
        </p:txBody>
      </p:sp>
    </p:spTree>
    <p:extLst>
      <p:ext uri="{BB962C8B-B14F-4D97-AF65-F5344CB8AC3E}">
        <p14:creationId xmlns:p14="http://schemas.microsoft.com/office/powerpoint/2010/main" val="2013808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34923" y="530809"/>
            <a:ext cx="1951989" cy="697230"/>
          </a:xfrm>
          <a:prstGeom prst="rect">
            <a:avLst/>
          </a:prstGeom>
        </p:spPr>
        <p:txBody>
          <a:bodyPr wrap="square" lIns="0" tIns="0" rIns="0" bIns="0">
            <a:spAutoFit/>
          </a:bodyPr>
          <a:lstStyle>
            <a:lvl1pPr>
              <a:defRPr sz="4400" b="1" i="0">
                <a:solidFill>
                  <a:srgbClr val="C00000"/>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pic>
        <p:nvPicPr>
          <p:cNvPr id="7" name="Picture 6" descr="Logo&#10;&#10;Description automatically generated">
            <a:extLst>
              <a:ext uri="{FF2B5EF4-FFF2-40B4-BE49-F238E27FC236}">
                <a16:creationId xmlns:a16="http://schemas.microsoft.com/office/drawing/2014/main" id="{0D209482-9E5E-4B91-B186-E591F66FC6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2E5496"/>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pic>
        <p:nvPicPr>
          <p:cNvPr id="7" name="Picture 6" descr="Logo&#10;&#10;Description automatically generated">
            <a:extLst>
              <a:ext uri="{FF2B5EF4-FFF2-40B4-BE49-F238E27FC236}">
                <a16:creationId xmlns:a16="http://schemas.microsoft.com/office/drawing/2014/main" id="{65EBBF52-B642-4383-88B8-D4A4CAE24B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pic>
        <p:nvPicPr>
          <p:cNvPr id="8" name="Picture 7" descr="Logo&#10;&#10;Description automatically generated">
            <a:extLst>
              <a:ext uri="{FF2B5EF4-FFF2-40B4-BE49-F238E27FC236}">
                <a16:creationId xmlns:a16="http://schemas.microsoft.com/office/drawing/2014/main" id="{05BDAEFF-0A42-463C-A31F-252B5A9270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C0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pic>
        <p:nvPicPr>
          <p:cNvPr id="13" name="Picture 12" descr="Logo&#10;&#10;Description automatically generated">
            <a:extLst>
              <a:ext uri="{FF2B5EF4-FFF2-40B4-BE49-F238E27FC236}">
                <a16:creationId xmlns:a16="http://schemas.microsoft.com/office/drawing/2014/main" id="{6D6B9875-4DB7-41AF-8FE2-68308B8B00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pic>
        <p:nvPicPr>
          <p:cNvPr id="5" name="Picture 4" descr="Logo&#10;&#10;Description automatically generated">
            <a:extLst>
              <a:ext uri="{FF2B5EF4-FFF2-40B4-BE49-F238E27FC236}">
                <a16:creationId xmlns:a16="http://schemas.microsoft.com/office/drawing/2014/main" id="{43F2C513-3917-4E47-873F-058D4EBA4A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6669408" y="0"/>
            <a:ext cx="5522591" cy="2080373"/>
          </a:xfrm>
          <a:prstGeom prst="rect">
            <a:avLst/>
          </a:prstGeom>
        </p:spPr>
      </p:pic>
      <p:sp>
        <p:nvSpPr>
          <p:cNvPr id="2" name="Holder 2"/>
          <p:cNvSpPr>
            <a:spLocks noGrp="1"/>
          </p:cNvSpPr>
          <p:nvPr>
            <p:ph type="title"/>
          </p:nvPr>
        </p:nvSpPr>
        <p:spPr>
          <a:xfrm>
            <a:off x="934923" y="535939"/>
            <a:ext cx="5648959" cy="983615"/>
          </a:xfrm>
          <a:prstGeom prst="rect">
            <a:avLst/>
          </a:prstGeom>
        </p:spPr>
        <p:txBody>
          <a:bodyPr wrap="square" lIns="0" tIns="0" rIns="0" bIns="0">
            <a:spAutoFit/>
          </a:bodyPr>
          <a:lstStyle>
            <a:lvl1pPr>
              <a:defRPr sz="4400" b="1" i="0">
                <a:solidFill>
                  <a:srgbClr val="C00000"/>
                </a:solidFill>
                <a:latin typeface="Arial"/>
                <a:cs typeface="Arial"/>
              </a:defRPr>
            </a:lvl1pPr>
          </a:lstStyle>
          <a:p>
            <a:endParaRPr/>
          </a:p>
        </p:txBody>
      </p:sp>
      <p:sp>
        <p:nvSpPr>
          <p:cNvPr id="3" name="Holder 3"/>
          <p:cNvSpPr>
            <a:spLocks noGrp="1"/>
          </p:cNvSpPr>
          <p:nvPr>
            <p:ph type="body" idx="1"/>
          </p:nvPr>
        </p:nvSpPr>
        <p:spPr>
          <a:xfrm>
            <a:off x="1498218" y="1954530"/>
            <a:ext cx="9195562" cy="3176270"/>
          </a:xfrm>
          <a:prstGeom prst="rect">
            <a:avLst/>
          </a:prstGeom>
        </p:spPr>
        <p:txBody>
          <a:bodyPr wrap="square" lIns="0" tIns="0" rIns="0" bIns="0">
            <a:spAutoFit/>
          </a:bodyPr>
          <a:lstStyle>
            <a:lvl1pPr>
              <a:defRPr sz="2400" b="0" i="0">
                <a:solidFill>
                  <a:srgbClr val="2E5496"/>
                </a:solidFill>
                <a:latin typeface="Arial MT"/>
                <a:cs typeface="Arial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9/12/2023</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ih.wildapricot.org/event-5190568"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75" y="-6350"/>
            <a:ext cx="12188825"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ln w="6350">
              <a:solidFill>
                <a:srgbClr val="4471C4"/>
              </a:solidFill>
            </a:ln>
          </p:spPr>
          <p:txBody>
            <a:bodyPr wrap="square" lIns="0" tIns="0" rIns="0" bIns="0" rtlCol="0"/>
            <a:lstStyle/>
            <a:p>
              <a:endParaRPr dirty="0"/>
            </a:p>
          </p:txBody>
        </p:sp>
        <p:pic>
          <p:nvPicPr>
            <p:cNvPr id="5" name="object 5"/>
            <p:cNvPicPr/>
            <p:nvPr/>
          </p:nvPicPr>
          <p:blipFill>
            <a:blip r:embed="rId3" cstate="print"/>
            <a:stretch>
              <a:fillRect/>
            </a:stretch>
          </p:blipFill>
          <p:spPr>
            <a:xfrm>
              <a:off x="6309359" y="0"/>
              <a:ext cx="5882640" cy="2235708"/>
            </a:xfrm>
            <a:prstGeom prst="rect">
              <a:avLst/>
            </a:prstGeom>
          </p:spPr>
        </p:pic>
        <p:pic>
          <p:nvPicPr>
            <p:cNvPr id="6" name="object 6"/>
            <p:cNvPicPr/>
            <p:nvPr/>
          </p:nvPicPr>
          <p:blipFill rotWithShape="1">
            <a:blip r:embed="rId4" cstate="print"/>
            <a:srcRect r="651"/>
            <a:stretch/>
          </p:blipFill>
          <p:spPr>
            <a:xfrm>
              <a:off x="0" y="0"/>
              <a:ext cx="12112625" cy="6857997"/>
            </a:xfrm>
            <a:prstGeom prst="rect">
              <a:avLst/>
            </a:prstGeom>
          </p:spPr>
        </p:pic>
      </p:grpSp>
      <p:sp>
        <p:nvSpPr>
          <p:cNvPr id="7" name="object 7"/>
          <p:cNvSpPr txBox="1">
            <a:spLocks noGrp="1"/>
          </p:cNvSpPr>
          <p:nvPr>
            <p:ph type="title"/>
          </p:nvPr>
        </p:nvSpPr>
        <p:spPr>
          <a:xfrm>
            <a:off x="0" y="1111504"/>
            <a:ext cx="12188825" cy="1594667"/>
          </a:xfrm>
          <a:prstGeom prst="rect">
            <a:avLst/>
          </a:prstGeom>
        </p:spPr>
        <p:txBody>
          <a:bodyPr vert="horz" wrap="square" lIns="0" tIns="106045" rIns="0" bIns="0" rtlCol="0">
            <a:spAutoFit/>
          </a:bodyPr>
          <a:lstStyle/>
          <a:p>
            <a:pPr marL="12065" marR="5080" indent="2540" algn="ctr">
              <a:lnSpc>
                <a:spcPts val="5830"/>
              </a:lnSpc>
              <a:spcBef>
                <a:spcPts val="835"/>
              </a:spcBef>
            </a:pPr>
            <a:r>
              <a:rPr sz="5400" dirty="0">
                <a:solidFill>
                  <a:srgbClr val="2E5496"/>
                </a:solidFill>
              </a:rPr>
              <a:t>Indoor </a:t>
            </a:r>
            <a:r>
              <a:rPr sz="5400" spc="-5" dirty="0">
                <a:solidFill>
                  <a:srgbClr val="2E5496"/>
                </a:solidFill>
              </a:rPr>
              <a:t>Hockey </a:t>
            </a:r>
            <a:br>
              <a:rPr lang="en-AU" sz="5400" spc="-5" dirty="0">
                <a:solidFill>
                  <a:srgbClr val="2E5496"/>
                </a:solidFill>
              </a:rPr>
            </a:br>
            <a:r>
              <a:rPr lang="en-AU" sz="5400" spc="-5" dirty="0">
                <a:solidFill>
                  <a:srgbClr val="2E5496"/>
                </a:solidFill>
              </a:rPr>
              <a:t>Coaches</a:t>
            </a:r>
            <a:r>
              <a:rPr sz="5400" dirty="0">
                <a:solidFill>
                  <a:srgbClr val="2E5496"/>
                </a:solidFill>
              </a:rPr>
              <a:t>’</a:t>
            </a:r>
            <a:r>
              <a:rPr sz="5400" spc="-310" dirty="0">
                <a:solidFill>
                  <a:srgbClr val="2E5496"/>
                </a:solidFill>
              </a:rPr>
              <a:t> </a:t>
            </a:r>
            <a:r>
              <a:rPr sz="5400" spc="-5" dirty="0">
                <a:solidFill>
                  <a:srgbClr val="2E5496"/>
                </a:solidFill>
              </a:rPr>
              <a:t>Briefing</a:t>
            </a:r>
            <a:endParaRPr sz="5400" dirty="0"/>
          </a:p>
        </p:txBody>
      </p:sp>
      <p:pic>
        <p:nvPicPr>
          <p:cNvPr id="9" name="Picture 8" descr="Logo&#10;&#10;Description automatically generated">
            <a:extLst>
              <a:ext uri="{FF2B5EF4-FFF2-40B4-BE49-F238E27FC236}">
                <a16:creationId xmlns:a16="http://schemas.microsoft.com/office/drawing/2014/main" id="{1DAE58CC-15E6-4337-8C03-DBF88D28FA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1551" y="223277"/>
            <a:ext cx="1151052" cy="759694"/>
          </a:xfrm>
          <a:prstGeom prst="rect">
            <a:avLst/>
          </a:prstGeom>
        </p:spPr>
      </p:pic>
      <p:pic>
        <p:nvPicPr>
          <p:cNvPr id="11" name="Picture 10" descr="A group of kids in a room&#10;&#10;Description automatically generated">
            <a:extLst>
              <a:ext uri="{FF2B5EF4-FFF2-40B4-BE49-F238E27FC236}">
                <a16:creationId xmlns:a16="http://schemas.microsoft.com/office/drawing/2014/main" id="{5C6EC6A6-F136-AE14-08BC-56D14ED82512}"/>
              </a:ext>
            </a:extLst>
          </p:cNvPr>
          <p:cNvPicPr>
            <a:picLocks noChangeAspect="1"/>
          </p:cNvPicPr>
          <p:nvPr/>
        </p:nvPicPr>
        <p:blipFill rotWithShape="1">
          <a:blip r:embed="rId6">
            <a:extLst>
              <a:ext uri="{28A0092B-C50C-407E-A947-70E740481C1C}">
                <a14:useLocalDpi xmlns:a14="http://schemas.microsoft.com/office/drawing/2010/main" val="0"/>
              </a:ext>
            </a:extLst>
          </a:blip>
          <a:srcRect t="19641"/>
          <a:stretch/>
        </p:blipFill>
        <p:spPr bwMode="auto">
          <a:xfrm>
            <a:off x="945645" y="2834704"/>
            <a:ext cx="8305800" cy="365760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txBox="1">
            <a:spLocks noGrp="1"/>
          </p:cNvSpPr>
          <p:nvPr>
            <p:ph type="title"/>
          </p:nvPr>
        </p:nvSpPr>
        <p:spPr>
          <a:xfrm>
            <a:off x="946810" y="530809"/>
            <a:ext cx="4844390" cy="690574"/>
          </a:xfrm>
          <a:prstGeom prst="rect">
            <a:avLst/>
          </a:prstGeom>
        </p:spPr>
        <p:txBody>
          <a:bodyPr vert="horz" wrap="square" lIns="0" tIns="13335" rIns="0" bIns="0" rtlCol="0">
            <a:spAutoFit/>
          </a:bodyPr>
          <a:lstStyle/>
          <a:p>
            <a:pPr marL="12700">
              <a:lnSpc>
                <a:spcPct val="100000"/>
              </a:lnSpc>
              <a:spcBef>
                <a:spcPts val="105"/>
              </a:spcBef>
            </a:pPr>
            <a:r>
              <a:rPr lang="en-AU" dirty="0"/>
              <a:t>Role of the Coach</a:t>
            </a:r>
            <a:endParaRPr dirty="0"/>
          </a:p>
        </p:txBody>
      </p:sp>
      <p:sp>
        <p:nvSpPr>
          <p:cNvPr id="17" name="TextBox 16">
            <a:extLst>
              <a:ext uri="{FF2B5EF4-FFF2-40B4-BE49-F238E27FC236}">
                <a16:creationId xmlns:a16="http://schemas.microsoft.com/office/drawing/2014/main" id="{2543CC14-231B-21C4-9662-CC9A5A3929E1}"/>
              </a:ext>
            </a:extLst>
          </p:cNvPr>
          <p:cNvSpPr txBox="1"/>
          <p:nvPr/>
        </p:nvSpPr>
        <p:spPr>
          <a:xfrm>
            <a:off x="854407" y="1221383"/>
            <a:ext cx="10651793" cy="5210978"/>
          </a:xfrm>
          <a:prstGeom prst="rect">
            <a:avLst/>
          </a:prstGeom>
          <a:noFill/>
        </p:spPr>
        <p:txBody>
          <a:bodyPr wrap="square">
            <a:spAutoFit/>
          </a:bodyPr>
          <a:lstStyle/>
          <a:p>
            <a:pPr>
              <a:spcAft>
                <a:spcPts val="600"/>
              </a:spcAft>
            </a:pPr>
            <a:r>
              <a:rPr lang="en-AU" sz="2800" b="1" spc="-5" dirty="0">
                <a:solidFill>
                  <a:srgbClr val="2E5496"/>
                </a:solidFill>
                <a:latin typeface="Arial MT"/>
              </a:rPr>
              <a:t>Key Roles</a:t>
            </a:r>
          </a:p>
          <a:p>
            <a:pPr marL="360363" indent="-184150" algn="just">
              <a:lnSpc>
                <a:spcPct val="114000"/>
              </a:lnSpc>
              <a:spcAft>
                <a:spcPts val="600"/>
              </a:spcAft>
              <a:tabLst>
                <a:tab pos="360363" algn="l"/>
              </a:tabLst>
            </a:pPr>
            <a:r>
              <a:rPr lang="en-AU" sz="2800" spc="-5" dirty="0">
                <a:solidFill>
                  <a:srgbClr val="2E5496"/>
                </a:solidFill>
                <a:latin typeface="Arial MT"/>
              </a:rPr>
              <a:t>•	To appoint volunteers to roles to assist the Coach, such as Team Managers.</a:t>
            </a:r>
          </a:p>
          <a:p>
            <a:pPr marL="360363" indent="-184150" algn="just">
              <a:lnSpc>
                <a:spcPct val="114000"/>
              </a:lnSpc>
              <a:spcAft>
                <a:spcPts val="600"/>
              </a:spcAft>
              <a:tabLst>
                <a:tab pos="360363" algn="l"/>
              </a:tabLst>
            </a:pPr>
            <a:r>
              <a:rPr lang="en-AU" sz="2800" spc="-5" dirty="0">
                <a:solidFill>
                  <a:srgbClr val="2E5496"/>
                </a:solidFill>
                <a:latin typeface="Arial MT"/>
              </a:rPr>
              <a:t>•	To acquaint yourself with any medical conditions Players may have and ensure appropriate treatment is available if necessary.</a:t>
            </a:r>
          </a:p>
          <a:p>
            <a:pPr marL="360363" indent="-184150" algn="just">
              <a:lnSpc>
                <a:spcPct val="114000"/>
              </a:lnSpc>
              <a:spcAft>
                <a:spcPts val="600"/>
              </a:spcAft>
              <a:tabLst>
                <a:tab pos="360363" algn="l"/>
              </a:tabLst>
            </a:pPr>
            <a:r>
              <a:rPr lang="en-AU" sz="2800" spc="-5" dirty="0">
                <a:solidFill>
                  <a:srgbClr val="2E5496"/>
                </a:solidFill>
                <a:latin typeface="Arial MT"/>
              </a:rPr>
              <a:t>•	To ensure Players do not enter the training track or playing field without shin guards and mouthguard, and that the Goal Keeper has effective equipment.</a:t>
            </a:r>
          </a:p>
          <a:p>
            <a:pPr marL="360363" indent="-184150" algn="just">
              <a:lnSpc>
                <a:spcPct val="114000"/>
              </a:lnSpc>
              <a:spcAft>
                <a:spcPts val="600"/>
              </a:spcAft>
              <a:tabLst>
                <a:tab pos="360363" algn="l"/>
              </a:tabLst>
            </a:pPr>
            <a:r>
              <a:rPr lang="en-AU" sz="2800" spc="-5" dirty="0">
                <a:solidFill>
                  <a:srgbClr val="2E5496"/>
                </a:solidFill>
                <a:latin typeface="Arial MT"/>
              </a:rPr>
              <a:t>•	To ensure match cards are completed and returned to the Arena office.</a:t>
            </a:r>
          </a:p>
        </p:txBody>
      </p:sp>
    </p:spTree>
    <p:extLst>
      <p:ext uri="{BB962C8B-B14F-4D97-AF65-F5344CB8AC3E}">
        <p14:creationId xmlns:p14="http://schemas.microsoft.com/office/powerpoint/2010/main" val="2696679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txBox="1">
            <a:spLocks noGrp="1"/>
          </p:cNvSpPr>
          <p:nvPr>
            <p:ph type="title"/>
          </p:nvPr>
        </p:nvSpPr>
        <p:spPr>
          <a:xfrm>
            <a:off x="946810" y="530809"/>
            <a:ext cx="4844390" cy="690574"/>
          </a:xfrm>
          <a:prstGeom prst="rect">
            <a:avLst/>
          </a:prstGeom>
        </p:spPr>
        <p:txBody>
          <a:bodyPr vert="horz" wrap="square" lIns="0" tIns="13335" rIns="0" bIns="0" rtlCol="0">
            <a:spAutoFit/>
          </a:bodyPr>
          <a:lstStyle/>
          <a:p>
            <a:pPr marL="12700">
              <a:lnSpc>
                <a:spcPct val="100000"/>
              </a:lnSpc>
              <a:spcBef>
                <a:spcPts val="105"/>
              </a:spcBef>
            </a:pPr>
            <a:r>
              <a:rPr lang="en-AU" dirty="0"/>
              <a:t>Role of the Coach</a:t>
            </a:r>
            <a:endParaRPr dirty="0"/>
          </a:p>
        </p:txBody>
      </p:sp>
      <p:sp>
        <p:nvSpPr>
          <p:cNvPr id="17" name="TextBox 16">
            <a:extLst>
              <a:ext uri="{FF2B5EF4-FFF2-40B4-BE49-F238E27FC236}">
                <a16:creationId xmlns:a16="http://schemas.microsoft.com/office/drawing/2014/main" id="{2543CC14-231B-21C4-9662-CC9A5A3929E1}"/>
              </a:ext>
            </a:extLst>
          </p:cNvPr>
          <p:cNvSpPr txBox="1"/>
          <p:nvPr/>
        </p:nvSpPr>
        <p:spPr>
          <a:xfrm>
            <a:off x="685800" y="1221383"/>
            <a:ext cx="10972800" cy="4211922"/>
          </a:xfrm>
          <a:prstGeom prst="rect">
            <a:avLst/>
          </a:prstGeom>
          <a:noFill/>
        </p:spPr>
        <p:txBody>
          <a:bodyPr wrap="square">
            <a:spAutoFit/>
          </a:bodyPr>
          <a:lstStyle/>
          <a:p>
            <a:pPr marL="360363" marR="35560" indent="-184150">
              <a:lnSpc>
                <a:spcPct val="114000"/>
              </a:lnSpc>
              <a:spcAft>
                <a:spcPts val="600"/>
              </a:spcAft>
              <a:tabLst>
                <a:tab pos="360363" algn="l"/>
              </a:tabLst>
            </a:pPr>
            <a:r>
              <a:rPr lang="en-CA" sz="2800" b="1" spc="-5" dirty="0">
                <a:solidFill>
                  <a:srgbClr val="2E5496"/>
                </a:solidFill>
                <a:latin typeface="Arial MT"/>
              </a:rPr>
              <a:t>Helpful Hints</a:t>
            </a:r>
            <a:endParaRPr lang="en-AU" sz="2800" b="1" spc="-5" dirty="0">
              <a:solidFill>
                <a:srgbClr val="2E5496"/>
              </a:solidFill>
              <a:latin typeface="Arial MT"/>
            </a:endParaRPr>
          </a:p>
          <a:p>
            <a:pPr marL="628650" marR="35560" lvl="0" indent="-185738" algn="just">
              <a:lnSpc>
                <a:spcPct val="114000"/>
              </a:lnSpc>
              <a:spcAft>
                <a:spcPts val="600"/>
              </a:spcAft>
              <a:buFont typeface="Arial" panose="020B0604020202020204" pitchFamily="34" charset="0"/>
              <a:buChar char="•"/>
              <a:tabLst>
                <a:tab pos="628650" algn="l"/>
              </a:tabLst>
            </a:pPr>
            <a:r>
              <a:rPr lang="en-US" sz="2800" spc="-5" dirty="0">
                <a:solidFill>
                  <a:srgbClr val="2E5496"/>
                </a:solidFill>
                <a:latin typeface="Arial MT"/>
              </a:rPr>
              <a:t>Be tough with Players and Parents early if necessary  – it will help later in the season.</a:t>
            </a:r>
            <a:endParaRPr lang="en-AU" sz="2800" spc="-5" dirty="0">
              <a:solidFill>
                <a:srgbClr val="2E5496"/>
              </a:solidFill>
              <a:latin typeface="Arial MT"/>
            </a:endParaRPr>
          </a:p>
          <a:p>
            <a:pPr marL="628650" marR="35560" lvl="0" indent="-185738" algn="just">
              <a:lnSpc>
                <a:spcPct val="114000"/>
              </a:lnSpc>
              <a:spcAft>
                <a:spcPts val="600"/>
              </a:spcAft>
              <a:buFont typeface="Arial" panose="020B0604020202020204" pitchFamily="34" charset="0"/>
              <a:buChar char="•"/>
              <a:tabLst>
                <a:tab pos="628650" algn="l"/>
              </a:tabLst>
            </a:pPr>
            <a:r>
              <a:rPr lang="en-US" sz="2800" spc="-5" dirty="0">
                <a:solidFill>
                  <a:srgbClr val="2E5496"/>
                </a:solidFill>
                <a:latin typeface="Arial MT"/>
              </a:rPr>
              <a:t>Be respectful towards the opposition Players and Supporters and the Umpires – your leadership and attitude will greatly influence your own team.</a:t>
            </a:r>
            <a:endParaRPr lang="en-AU" sz="2800" spc="-5" dirty="0">
              <a:solidFill>
                <a:srgbClr val="2E5496"/>
              </a:solidFill>
              <a:latin typeface="Arial MT"/>
            </a:endParaRPr>
          </a:p>
          <a:p>
            <a:pPr marL="628650" marR="35560" lvl="0" indent="-185738" algn="just">
              <a:lnSpc>
                <a:spcPct val="114000"/>
              </a:lnSpc>
              <a:spcAft>
                <a:spcPts val="600"/>
              </a:spcAft>
              <a:buFont typeface="Arial" panose="020B0604020202020204" pitchFamily="34" charset="0"/>
              <a:buChar char="•"/>
              <a:tabLst>
                <a:tab pos="628650" algn="l"/>
              </a:tabLst>
            </a:pPr>
            <a:r>
              <a:rPr lang="en-US" sz="2800" spc="-5" dirty="0">
                <a:solidFill>
                  <a:srgbClr val="2E5496"/>
                </a:solidFill>
                <a:latin typeface="Arial MT"/>
              </a:rPr>
              <a:t>In the event of unruly behaviour by our Players or Parents, take control early.</a:t>
            </a:r>
            <a:endParaRPr lang="en-AU" sz="2800" spc="-5" dirty="0">
              <a:solidFill>
                <a:srgbClr val="2E5496"/>
              </a:solidFill>
              <a:latin typeface="Arial MT"/>
            </a:endParaRPr>
          </a:p>
        </p:txBody>
      </p:sp>
    </p:spTree>
    <p:extLst>
      <p:ext uri="{BB962C8B-B14F-4D97-AF65-F5344CB8AC3E}">
        <p14:creationId xmlns:p14="http://schemas.microsoft.com/office/powerpoint/2010/main" val="3477529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txBox="1">
            <a:spLocks noGrp="1"/>
          </p:cNvSpPr>
          <p:nvPr>
            <p:ph type="title"/>
          </p:nvPr>
        </p:nvSpPr>
        <p:spPr>
          <a:xfrm>
            <a:off x="946810" y="530809"/>
            <a:ext cx="4844390" cy="690574"/>
          </a:xfrm>
          <a:prstGeom prst="rect">
            <a:avLst/>
          </a:prstGeom>
        </p:spPr>
        <p:txBody>
          <a:bodyPr vert="horz" wrap="square" lIns="0" tIns="13335" rIns="0" bIns="0" rtlCol="0">
            <a:spAutoFit/>
          </a:bodyPr>
          <a:lstStyle/>
          <a:p>
            <a:pPr marL="12700">
              <a:lnSpc>
                <a:spcPct val="100000"/>
              </a:lnSpc>
              <a:spcBef>
                <a:spcPts val="105"/>
              </a:spcBef>
            </a:pPr>
            <a:r>
              <a:rPr lang="en-AU" dirty="0"/>
              <a:t>Role of the Coach</a:t>
            </a:r>
            <a:endParaRPr dirty="0"/>
          </a:p>
        </p:txBody>
      </p:sp>
      <p:sp>
        <p:nvSpPr>
          <p:cNvPr id="17" name="TextBox 16">
            <a:extLst>
              <a:ext uri="{FF2B5EF4-FFF2-40B4-BE49-F238E27FC236}">
                <a16:creationId xmlns:a16="http://schemas.microsoft.com/office/drawing/2014/main" id="{2543CC14-231B-21C4-9662-CC9A5A3929E1}"/>
              </a:ext>
            </a:extLst>
          </p:cNvPr>
          <p:cNvSpPr txBox="1"/>
          <p:nvPr/>
        </p:nvSpPr>
        <p:spPr>
          <a:xfrm>
            <a:off x="685800" y="1221383"/>
            <a:ext cx="10972800" cy="3152530"/>
          </a:xfrm>
          <a:prstGeom prst="rect">
            <a:avLst/>
          </a:prstGeom>
          <a:noFill/>
        </p:spPr>
        <p:txBody>
          <a:bodyPr wrap="square">
            <a:spAutoFit/>
          </a:bodyPr>
          <a:lstStyle/>
          <a:p>
            <a:pPr marL="360363" marR="35560" indent="-184150">
              <a:lnSpc>
                <a:spcPct val="114000"/>
              </a:lnSpc>
              <a:spcAft>
                <a:spcPts val="600"/>
              </a:spcAft>
              <a:tabLst>
                <a:tab pos="360363" algn="l"/>
              </a:tabLst>
            </a:pPr>
            <a:r>
              <a:rPr lang="en-CA" sz="2800" b="1" spc="-5" dirty="0">
                <a:solidFill>
                  <a:srgbClr val="2E5496"/>
                </a:solidFill>
                <a:latin typeface="Arial MT"/>
              </a:rPr>
              <a:t>Helpful Hints</a:t>
            </a:r>
            <a:endParaRPr lang="en-AU" sz="2800" b="1" spc="-5" dirty="0">
              <a:solidFill>
                <a:srgbClr val="2E5496"/>
              </a:solidFill>
              <a:latin typeface="Arial MT"/>
            </a:endParaRPr>
          </a:p>
          <a:p>
            <a:pPr marL="628650" marR="35560" lvl="0" indent="-185738" algn="just">
              <a:lnSpc>
                <a:spcPct val="114000"/>
              </a:lnSpc>
              <a:spcAft>
                <a:spcPts val="600"/>
              </a:spcAft>
              <a:buFont typeface="Arial" panose="020B0604020202020204" pitchFamily="34" charset="0"/>
              <a:buChar char="•"/>
              <a:tabLst>
                <a:tab pos="628650" algn="l"/>
              </a:tabLst>
            </a:pPr>
            <a:r>
              <a:rPr lang="en-US" sz="2800" spc="-5" dirty="0">
                <a:solidFill>
                  <a:srgbClr val="2E5496"/>
                </a:solidFill>
                <a:latin typeface="Arial MT"/>
              </a:rPr>
              <a:t>The teaching of basic roles, basic game plans and game strategies needs to be taught in conjunction with skills at an appropriate age. Coaches should </a:t>
            </a:r>
            <a:r>
              <a:rPr lang="en-GB" sz="2800" spc="-5" dirty="0">
                <a:solidFill>
                  <a:srgbClr val="2E5496"/>
                </a:solidFill>
                <a:latin typeface="Arial MT"/>
              </a:rPr>
              <a:t>endeavour</a:t>
            </a:r>
            <a:r>
              <a:rPr lang="en-US" sz="2800" spc="-5" dirty="0">
                <a:solidFill>
                  <a:srgbClr val="2E5496"/>
                </a:solidFill>
                <a:latin typeface="Arial MT"/>
              </a:rPr>
              <a:t> to introduce to young Players a variety of skill sets.</a:t>
            </a:r>
            <a:endParaRPr lang="en-AU" sz="2800" spc="-5" dirty="0">
              <a:solidFill>
                <a:srgbClr val="2E5496"/>
              </a:solidFill>
              <a:latin typeface="Arial MT"/>
            </a:endParaRPr>
          </a:p>
          <a:p>
            <a:pPr marL="628650" marR="35560" lvl="0" indent="-185738" algn="just">
              <a:lnSpc>
                <a:spcPct val="114000"/>
              </a:lnSpc>
              <a:spcAft>
                <a:spcPts val="600"/>
              </a:spcAft>
              <a:buFont typeface="Arial" panose="020B0604020202020204" pitchFamily="34" charset="0"/>
              <a:buChar char="•"/>
              <a:tabLst>
                <a:tab pos="628650" algn="l"/>
              </a:tabLst>
            </a:pPr>
            <a:r>
              <a:rPr lang="en-US" sz="2800" b="1" spc="-5" dirty="0">
                <a:solidFill>
                  <a:srgbClr val="FF0000"/>
                </a:solidFill>
                <a:latin typeface="Arial MT"/>
              </a:rPr>
              <a:t>Have fun! </a:t>
            </a:r>
            <a:endParaRPr lang="en-AU" sz="2800" b="1" spc="-5" dirty="0">
              <a:solidFill>
                <a:srgbClr val="FF0000"/>
              </a:solidFill>
              <a:latin typeface="Arial MT"/>
            </a:endParaRPr>
          </a:p>
        </p:txBody>
      </p:sp>
      <p:pic>
        <p:nvPicPr>
          <p:cNvPr id="5" name="Picture 4" descr="A group of women holding sticks on a court&#10;&#10;Description automatically generated">
            <a:extLst>
              <a:ext uri="{FF2B5EF4-FFF2-40B4-BE49-F238E27FC236}">
                <a16:creationId xmlns:a16="http://schemas.microsoft.com/office/drawing/2014/main" id="{6E899D74-48A0-3184-6054-369FFF6A7B5D}"/>
              </a:ext>
            </a:extLst>
          </p:cNvPr>
          <p:cNvPicPr>
            <a:picLocks noChangeAspect="1"/>
          </p:cNvPicPr>
          <p:nvPr/>
        </p:nvPicPr>
        <p:blipFill rotWithShape="1">
          <a:blip r:embed="rId2">
            <a:extLst>
              <a:ext uri="{28A0092B-C50C-407E-A947-70E740481C1C}">
                <a14:useLocalDpi xmlns:a14="http://schemas.microsoft.com/office/drawing/2010/main" val="0"/>
              </a:ext>
            </a:extLst>
          </a:blip>
          <a:srcRect l="11112" t="16604" r="9722" b="11174"/>
          <a:stretch/>
        </p:blipFill>
        <p:spPr>
          <a:xfrm>
            <a:off x="7162800" y="3454400"/>
            <a:ext cx="4343400" cy="2971801"/>
          </a:xfrm>
          <a:prstGeom prst="rect">
            <a:avLst/>
          </a:prstGeom>
        </p:spPr>
      </p:pic>
    </p:spTree>
    <p:extLst>
      <p:ext uri="{BB962C8B-B14F-4D97-AF65-F5344CB8AC3E}">
        <p14:creationId xmlns:p14="http://schemas.microsoft.com/office/powerpoint/2010/main" val="3861139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46810" y="530809"/>
            <a:ext cx="7968590" cy="690574"/>
          </a:xfrm>
          <a:prstGeom prst="rect">
            <a:avLst/>
          </a:prstGeom>
        </p:spPr>
        <p:txBody>
          <a:bodyPr vert="horz" wrap="square" lIns="0" tIns="13335" rIns="0" bIns="0" rtlCol="0">
            <a:spAutoFit/>
          </a:bodyPr>
          <a:lstStyle/>
          <a:p>
            <a:pPr marL="12700">
              <a:lnSpc>
                <a:spcPct val="100000"/>
              </a:lnSpc>
              <a:spcBef>
                <a:spcPts val="105"/>
              </a:spcBef>
            </a:pPr>
            <a:r>
              <a:rPr lang="en-AU" dirty="0"/>
              <a:t>Commandments of Coaching</a:t>
            </a:r>
            <a:endParaRPr spc="-5" dirty="0"/>
          </a:p>
        </p:txBody>
      </p:sp>
      <p:sp>
        <p:nvSpPr>
          <p:cNvPr id="3" name="TextBox 2">
            <a:extLst>
              <a:ext uri="{FF2B5EF4-FFF2-40B4-BE49-F238E27FC236}">
                <a16:creationId xmlns:a16="http://schemas.microsoft.com/office/drawing/2014/main" id="{53A68FBD-2791-ECBD-FE19-F0B2ED2165EB}"/>
              </a:ext>
            </a:extLst>
          </p:cNvPr>
          <p:cNvSpPr txBox="1"/>
          <p:nvPr/>
        </p:nvSpPr>
        <p:spPr>
          <a:xfrm>
            <a:off x="1143000" y="1371600"/>
            <a:ext cx="10323945" cy="4894610"/>
          </a:xfrm>
          <a:prstGeom prst="rect">
            <a:avLst/>
          </a:prstGeom>
          <a:noFill/>
        </p:spPr>
        <p:txBody>
          <a:bodyPr wrap="square">
            <a:spAutoFit/>
          </a:bodyPr>
          <a:lstStyle/>
          <a:p>
            <a:pPr marL="342900" marR="35560" lvl="0" indent="-342900" algn="just">
              <a:lnSpc>
                <a:spcPct val="115000"/>
              </a:lnSpc>
              <a:spcAft>
                <a:spcPts val="600"/>
              </a:spcAft>
              <a:buFont typeface="+mj-lt"/>
              <a:buAutoNum type="arabicPeriod"/>
            </a:pPr>
            <a:r>
              <a:rPr lang="en-US" sz="2800" spc="-5" dirty="0">
                <a:solidFill>
                  <a:srgbClr val="2E5496"/>
                </a:solidFill>
                <a:latin typeface="Arial MT"/>
              </a:rPr>
              <a:t>EVERY Player should enjoy playing and training.</a:t>
            </a:r>
            <a:endParaRPr lang="en-AU" sz="2800" spc="-5" dirty="0">
              <a:solidFill>
                <a:srgbClr val="2E5496"/>
              </a:solidFill>
              <a:latin typeface="Arial MT"/>
            </a:endParaRPr>
          </a:p>
          <a:p>
            <a:pPr marL="342900" marR="35560" lvl="0" indent="-342900" algn="just">
              <a:lnSpc>
                <a:spcPct val="115000"/>
              </a:lnSpc>
              <a:spcAft>
                <a:spcPts val="600"/>
              </a:spcAft>
              <a:buFont typeface="+mj-lt"/>
              <a:buAutoNum type="arabicPeriod"/>
            </a:pPr>
            <a:r>
              <a:rPr lang="en-US" sz="2800" spc="-5" dirty="0">
                <a:solidFill>
                  <a:srgbClr val="2E5496"/>
                </a:solidFill>
                <a:latin typeface="Arial MT"/>
              </a:rPr>
              <a:t>Be 100% positive.</a:t>
            </a:r>
            <a:endParaRPr lang="en-AU" sz="2800" spc="-5" dirty="0">
              <a:solidFill>
                <a:srgbClr val="2E5496"/>
              </a:solidFill>
              <a:latin typeface="Arial MT"/>
            </a:endParaRPr>
          </a:p>
          <a:p>
            <a:pPr marL="342900" marR="35560" lvl="0" indent="-342900" algn="just">
              <a:lnSpc>
                <a:spcPct val="115000"/>
              </a:lnSpc>
              <a:spcAft>
                <a:spcPts val="600"/>
              </a:spcAft>
              <a:buFont typeface="+mj-lt"/>
              <a:buAutoNum type="arabicPeriod"/>
            </a:pPr>
            <a:r>
              <a:rPr lang="en-US" sz="2800" spc="-5" dirty="0">
                <a:solidFill>
                  <a:srgbClr val="2E5496"/>
                </a:solidFill>
                <a:latin typeface="Arial MT"/>
              </a:rPr>
              <a:t>Be Clear and Simple.</a:t>
            </a:r>
            <a:endParaRPr lang="en-AU" sz="2800" spc="-5" dirty="0">
              <a:solidFill>
                <a:srgbClr val="2E5496"/>
              </a:solidFill>
              <a:latin typeface="Arial MT"/>
            </a:endParaRPr>
          </a:p>
          <a:p>
            <a:pPr marL="342900" marR="35560" lvl="0" indent="-342900" algn="just">
              <a:lnSpc>
                <a:spcPct val="115000"/>
              </a:lnSpc>
              <a:spcAft>
                <a:spcPts val="600"/>
              </a:spcAft>
              <a:buFont typeface="+mj-lt"/>
              <a:buAutoNum type="arabicPeriod"/>
            </a:pPr>
            <a:r>
              <a:rPr lang="en-US" sz="2800" spc="-5" dirty="0">
                <a:solidFill>
                  <a:srgbClr val="2E5496"/>
                </a:solidFill>
                <a:latin typeface="Arial MT"/>
              </a:rPr>
              <a:t>Stick to the one point.</a:t>
            </a:r>
            <a:endParaRPr lang="en-AU" sz="2800" spc="-5" dirty="0">
              <a:solidFill>
                <a:srgbClr val="2E5496"/>
              </a:solidFill>
              <a:latin typeface="Arial MT"/>
            </a:endParaRPr>
          </a:p>
          <a:p>
            <a:pPr marL="342900" marR="35560" lvl="0" indent="-342900" algn="just">
              <a:lnSpc>
                <a:spcPct val="115000"/>
              </a:lnSpc>
              <a:spcAft>
                <a:spcPts val="600"/>
              </a:spcAft>
              <a:buFont typeface="+mj-lt"/>
              <a:buAutoNum type="arabicPeriod"/>
            </a:pPr>
            <a:r>
              <a:rPr lang="en-US" sz="2800" spc="-5" dirty="0">
                <a:solidFill>
                  <a:srgbClr val="2E5496"/>
                </a:solidFill>
                <a:latin typeface="Arial MT"/>
              </a:rPr>
              <a:t>Always be prepared. Sessions should be planned in advance. Coaches should not stand around thinking “What will we do next”.</a:t>
            </a:r>
            <a:endParaRPr lang="en-AU" sz="2800" spc="-5" dirty="0">
              <a:solidFill>
                <a:srgbClr val="2E5496"/>
              </a:solidFill>
              <a:latin typeface="Arial MT"/>
            </a:endParaRPr>
          </a:p>
          <a:p>
            <a:pPr marL="342900" marR="35560" lvl="0" indent="-342900" algn="just">
              <a:lnSpc>
                <a:spcPct val="115000"/>
              </a:lnSpc>
              <a:spcAft>
                <a:spcPts val="600"/>
              </a:spcAft>
              <a:buFont typeface="+mj-lt"/>
              <a:buAutoNum type="arabicPeriod"/>
            </a:pPr>
            <a:r>
              <a:rPr lang="en-US" sz="2800" spc="-5" dirty="0">
                <a:solidFill>
                  <a:srgbClr val="2E5496"/>
                </a:solidFill>
                <a:latin typeface="Arial MT"/>
              </a:rPr>
              <a:t>Coaches should be punctual and require Players to follow the example set.</a:t>
            </a:r>
            <a:endParaRPr lang="en-AU" sz="2800" spc="-5" dirty="0">
              <a:solidFill>
                <a:srgbClr val="2E5496"/>
              </a:solidFill>
              <a:latin typeface="Arial MT"/>
            </a:endParaRPr>
          </a:p>
        </p:txBody>
      </p:sp>
    </p:spTree>
    <p:extLst>
      <p:ext uri="{BB962C8B-B14F-4D97-AF65-F5344CB8AC3E}">
        <p14:creationId xmlns:p14="http://schemas.microsoft.com/office/powerpoint/2010/main" val="394214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46810" y="530809"/>
            <a:ext cx="7968590" cy="690574"/>
          </a:xfrm>
          <a:prstGeom prst="rect">
            <a:avLst/>
          </a:prstGeom>
        </p:spPr>
        <p:txBody>
          <a:bodyPr vert="horz" wrap="square" lIns="0" tIns="13335" rIns="0" bIns="0" rtlCol="0">
            <a:spAutoFit/>
          </a:bodyPr>
          <a:lstStyle/>
          <a:p>
            <a:pPr marL="12700">
              <a:lnSpc>
                <a:spcPct val="100000"/>
              </a:lnSpc>
              <a:spcBef>
                <a:spcPts val="105"/>
              </a:spcBef>
            </a:pPr>
            <a:r>
              <a:rPr lang="en-AU" dirty="0"/>
              <a:t>Commandments of Coaching</a:t>
            </a:r>
            <a:endParaRPr spc="-5" dirty="0"/>
          </a:p>
        </p:txBody>
      </p:sp>
      <p:sp>
        <p:nvSpPr>
          <p:cNvPr id="3" name="TextBox 2">
            <a:extLst>
              <a:ext uri="{FF2B5EF4-FFF2-40B4-BE49-F238E27FC236}">
                <a16:creationId xmlns:a16="http://schemas.microsoft.com/office/drawing/2014/main" id="{53A68FBD-2791-ECBD-FE19-F0B2ED2165EB}"/>
              </a:ext>
            </a:extLst>
          </p:cNvPr>
          <p:cNvSpPr txBox="1"/>
          <p:nvPr/>
        </p:nvSpPr>
        <p:spPr>
          <a:xfrm>
            <a:off x="1143000" y="1447800"/>
            <a:ext cx="10323945" cy="4663777"/>
          </a:xfrm>
          <a:prstGeom prst="rect">
            <a:avLst/>
          </a:prstGeom>
          <a:noFill/>
        </p:spPr>
        <p:txBody>
          <a:bodyPr wrap="square">
            <a:spAutoFit/>
          </a:bodyPr>
          <a:lstStyle/>
          <a:p>
            <a:pPr marL="514350" marR="35560" lvl="0" indent="-514350" algn="just">
              <a:lnSpc>
                <a:spcPct val="115000"/>
              </a:lnSpc>
              <a:spcAft>
                <a:spcPts val="600"/>
              </a:spcAft>
              <a:buFont typeface="+mj-lt"/>
              <a:buAutoNum type="arabicPeriod" startAt="7"/>
            </a:pPr>
            <a:r>
              <a:rPr lang="en-US" sz="2800" spc="-5" dirty="0">
                <a:solidFill>
                  <a:srgbClr val="2E5496"/>
                </a:solidFill>
                <a:latin typeface="Arial MT"/>
              </a:rPr>
              <a:t>Be approachable. Coaches should listen to Players concerns, questions, statements. EVERY Player should receive a degree of individual attention at EVERY training session.</a:t>
            </a:r>
            <a:endParaRPr lang="en-AU" sz="2800" spc="-5" dirty="0">
              <a:solidFill>
                <a:srgbClr val="2E5496"/>
              </a:solidFill>
              <a:latin typeface="Arial MT"/>
            </a:endParaRPr>
          </a:p>
          <a:p>
            <a:pPr marL="514350" marR="35560" lvl="0" indent="-514350" algn="just">
              <a:lnSpc>
                <a:spcPct val="115000"/>
              </a:lnSpc>
              <a:spcAft>
                <a:spcPts val="600"/>
              </a:spcAft>
              <a:buFont typeface="+mj-lt"/>
              <a:buAutoNum type="arabicPeriod" startAt="7"/>
            </a:pPr>
            <a:r>
              <a:rPr lang="en-US" sz="2800" spc="-5" dirty="0">
                <a:solidFill>
                  <a:srgbClr val="2E5496"/>
                </a:solidFill>
                <a:latin typeface="Arial MT"/>
              </a:rPr>
              <a:t>Be active. Players should be kept active as much as possible. Coaches should set the example by being “busy” all the time.</a:t>
            </a:r>
            <a:endParaRPr lang="en-AU" sz="2800" spc="-5" dirty="0">
              <a:solidFill>
                <a:srgbClr val="2E5496"/>
              </a:solidFill>
              <a:latin typeface="Arial MT"/>
            </a:endParaRPr>
          </a:p>
          <a:p>
            <a:pPr marL="514350" marR="35560" lvl="0" indent="-514350" algn="just">
              <a:lnSpc>
                <a:spcPct val="115000"/>
              </a:lnSpc>
              <a:spcAft>
                <a:spcPts val="600"/>
              </a:spcAft>
              <a:buFont typeface="+mj-lt"/>
              <a:buAutoNum type="arabicPeriod" startAt="7"/>
            </a:pPr>
            <a:r>
              <a:rPr lang="en-US" sz="2800" spc="-5" dirty="0">
                <a:solidFill>
                  <a:srgbClr val="2E5496"/>
                </a:solidFill>
                <a:latin typeface="Arial MT"/>
              </a:rPr>
              <a:t>Coaches should instill an attitude of fairness and sportsmanship in all Players by word and deed.</a:t>
            </a:r>
            <a:endParaRPr lang="en-AU" sz="2800" spc="-5" dirty="0">
              <a:solidFill>
                <a:srgbClr val="2E5496"/>
              </a:solidFill>
              <a:latin typeface="Arial MT"/>
            </a:endParaRPr>
          </a:p>
        </p:txBody>
      </p:sp>
    </p:spTree>
    <p:extLst>
      <p:ext uri="{BB962C8B-B14F-4D97-AF65-F5344CB8AC3E}">
        <p14:creationId xmlns:p14="http://schemas.microsoft.com/office/powerpoint/2010/main" val="4033166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46810" y="530809"/>
            <a:ext cx="7968590" cy="690574"/>
          </a:xfrm>
          <a:prstGeom prst="rect">
            <a:avLst/>
          </a:prstGeom>
        </p:spPr>
        <p:txBody>
          <a:bodyPr vert="horz" wrap="square" lIns="0" tIns="13335" rIns="0" bIns="0" rtlCol="0">
            <a:spAutoFit/>
          </a:bodyPr>
          <a:lstStyle/>
          <a:p>
            <a:pPr marL="12700">
              <a:lnSpc>
                <a:spcPct val="100000"/>
              </a:lnSpc>
              <a:spcBef>
                <a:spcPts val="105"/>
              </a:spcBef>
            </a:pPr>
            <a:r>
              <a:rPr lang="en-AU" dirty="0"/>
              <a:t>Commandments of Coaching</a:t>
            </a:r>
            <a:endParaRPr spc="-5" dirty="0"/>
          </a:p>
        </p:txBody>
      </p:sp>
      <p:sp>
        <p:nvSpPr>
          <p:cNvPr id="3" name="TextBox 2">
            <a:extLst>
              <a:ext uri="{FF2B5EF4-FFF2-40B4-BE49-F238E27FC236}">
                <a16:creationId xmlns:a16="http://schemas.microsoft.com/office/drawing/2014/main" id="{53A68FBD-2791-ECBD-FE19-F0B2ED2165EB}"/>
              </a:ext>
            </a:extLst>
          </p:cNvPr>
          <p:cNvSpPr txBox="1"/>
          <p:nvPr/>
        </p:nvSpPr>
        <p:spPr>
          <a:xfrm>
            <a:off x="1143000" y="1447800"/>
            <a:ext cx="10134600" cy="2604752"/>
          </a:xfrm>
          <a:prstGeom prst="rect">
            <a:avLst/>
          </a:prstGeom>
          <a:noFill/>
        </p:spPr>
        <p:txBody>
          <a:bodyPr wrap="square">
            <a:spAutoFit/>
          </a:bodyPr>
          <a:lstStyle/>
          <a:p>
            <a:pPr marL="514350" marR="35560" lvl="0" indent="-514350" algn="just">
              <a:lnSpc>
                <a:spcPct val="115000"/>
              </a:lnSpc>
              <a:spcAft>
                <a:spcPts val="600"/>
              </a:spcAft>
              <a:buFont typeface="+mj-lt"/>
              <a:buAutoNum type="arabicPeriod" startAt="9"/>
            </a:pPr>
            <a:r>
              <a:rPr lang="en-US" sz="2800" spc="-5" dirty="0">
                <a:solidFill>
                  <a:srgbClr val="2E5496"/>
                </a:solidFill>
                <a:latin typeface="Arial MT"/>
              </a:rPr>
              <a:t>Players who are coping easily should be extended. Players should be encouraged to practice at home.</a:t>
            </a:r>
            <a:endParaRPr lang="en-AU" sz="2800" spc="-5" dirty="0">
              <a:solidFill>
                <a:srgbClr val="2E5496"/>
              </a:solidFill>
              <a:latin typeface="Arial MT"/>
            </a:endParaRPr>
          </a:p>
          <a:p>
            <a:pPr marL="514350" marR="35560" lvl="0" indent="-514350" algn="just">
              <a:lnSpc>
                <a:spcPct val="115000"/>
              </a:lnSpc>
              <a:spcAft>
                <a:spcPts val="600"/>
              </a:spcAft>
              <a:buFont typeface="+mj-lt"/>
              <a:buAutoNum type="arabicPeriod" startAt="9"/>
            </a:pPr>
            <a:r>
              <a:rPr lang="en-US" sz="2800" spc="-5" dirty="0">
                <a:solidFill>
                  <a:srgbClr val="2E5496"/>
                </a:solidFill>
                <a:latin typeface="Arial MT"/>
              </a:rPr>
              <a:t>By the end of the season EVERY Player should have had at LEAST ONE problem area of their game play and/or skills identified and corrected.</a:t>
            </a:r>
            <a:endParaRPr lang="en-AU" sz="2800" spc="-5" dirty="0">
              <a:solidFill>
                <a:srgbClr val="2E5496"/>
              </a:solidFill>
              <a:latin typeface="Arial MT"/>
            </a:endParaRPr>
          </a:p>
        </p:txBody>
      </p:sp>
      <p:pic>
        <p:nvPicPr>
          <p:cNvPr id="7" name="Picture 6" descr="A group of people playing a game&#10;&#10;Description automatically generated">
            <a:extLst>
              <a:ext uri="{FF2B5EF4-FFF2-40B4-BE49-F238E27FC236}">
                <a16:creationId xmlns:a16="http://schemas.microsoft.com/office/drawing/2014/main" id="{292AA8E8-906F-74F3-95E0-81BFCCE65B0B}"/>
              </a:ext>
            </a:extLst>
          </p:cNvPr>
          <p:cNvPicPr>
            <a:picLocks noChangeAspect="1"/>
          </p:cNvPicPr>
          <p:nvPr/>
        </p:nvPicPr>
        <p:blipFill rotWithShape="1">
          <a:blip r:embed="rId2">
            <a:extLst>
              <a:ext uri="{28A0092B-C50C-407E-A947-70E740481C1C}">
                <a14:useLocalDpi xmlns:a14="http://schemas.microsoft.com/office/drawing/2010/main" val="0"/>
              </a:ext>
            </a:extLst>
          </a:blip>
          <a:srcRect l="31111" r="46666"/>
          <a:stretch/>
        </p:blipFill>
        <p:spPr>
          <a:xfrm rot="5400000">
            <a:off x="4948289" y="1465188"/>
            <a:ext cx="2295421" cy="7747046"/>
          </a:xfrm>
          <a:prstGeom prst="rect">
            <a:avLst/>
          </a:prstGeom>
        </p:spPr>
      </p:pic>
    </p:spTree>
    <p:extLst>
      <p:ext uri="{BB962C8B-B14F-4D97-AF65-F5344CB8AC3E}">
        <p14:creationId xmlns:p14="http://schemas.microsoft.com/office/powerpoint/2010/main" val="3373976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C979D0-C9EB-F343-C266-9A20A6490B59}"/>
              </a:ext>
            </a:extLst>
          </p:cNvPr>
          <p:cNvPicPr>
            <a:picLocks noChangeAspect="1"/>
          </p:cNvPicPr>
          <p:nvPr/>
        </p:nvPicPr>
        <p:blipFill>
          <a:blip r:embed="rId2"/>
          <a:stretch>
            <a:fillRect/>
          </a:stretch>
        </p:blipFill>
        <p:spPr>
          <a:xfrm>
            <a:off x="8534400" y="3048000"/>
            <a:ext cx="2717465" cy="3198880"/>
          </a:xfrm>
          <a:prstGeom prst="rect">
            <a:avLst/>
          </a:prstGeom>
        </p:spPr>
      </p:pic>
      <p:sp>
        <p:nvSpPr>
          <p:cNvPr id="3" name="object 3"/>
          <p:cNvSpPr txBox="1"/>
          <p:nvPr/>
        </p:nvSpPr>
        <p:spPr>
          <a:xfrm>
            <a:off x="685800" y="1406651"/>
            <a:ext cx="10668000" cy="1317605"/>
          </a:xfrm>
          <a:prstGeom prst="rect">
            <a:avLst/>
          </a:prstGeom>
        </p:spPr>
        <p:txBody>
          <a:bodyPr vert="horz" wrap="square" lIns="0" tIns="12700" rIns="0" bIns="0" rtlCol="0">
            <a:spAutoFit/>
          </a:bodyPr>
          <a:lstStyle/>
          <a:p>
            <a:pPr marL="469265" lvl="1">
              <a:lnSpc>
                <a:spcPct val="114000"/>
              </a:lnSpc>
              <a:spcAft>
                <a:spcPts val="600"/>
              </a:spcAft>
              <a:buSzPct val="89583"/>
              <a:tabLst>
                <a:tab pos="461645" algn="l"/>
                <a:tab pos="462915" algn="l"/>
              </a:tabLst>
            </a:pPr>
            <a:r>
              <a:rPr lang="en-AU" sz="2400" b="1" spc="-5" dirty="0">
                <a:solidFill>
                  <a:srgbClr val="2E5496"/>
                </a:solidFill>
                <a:latin typeface="Arial MT"/>
                <a:cs typeface="Arial MT"/>
              </a:rPr>
              <a:t>Balls</a:t>
            </a:r>
          </a:p>
          <a:p>
            <a:pPr marL="469265" lvl="1">
              <a:lnSpc>
                <a:spcPct val="114000"/>
              </a:lnSpc>
              <a:spcAft>
                <a:spcPts val="600"/>
              </a:spcAft>
              <a:buSzPct val="89583"/>
              <a:tabLst>
                <a:tab pos="461645" algn="l"/>
                <a:tab pos="462915" algn="l"/>
              </a:tabLst>
            </a:pPr>
            <a:r>
              <a:rPr lang="en-AU" sz="2400" spc="-5" dirty="0">
                <a:solidFill>
                  <a:srgbClr val="2E5496"/>
                </a:solidFill>
                <a:latin typeface="Arial MT"/>
                <a:cs typeface="Arial MT"/>
              </a:rPr>
              <a:t>Indoor hockey balls are smooth (normally yellow) and are a different weight to field hockey balls</a:t>
            </a:r>
          </a:p>
        </p:txBody>
      </p:sp>
      <p:sp>
        <p:nvSpPr>
          <p:cNvPr id="4" name="object 4"/>
          <p:cNvSpPr txBox="1">
            <a:spLocks noGrp="1"/>
          </p:cNvSpPr>
          <p:nvPr>
            <p:ph type="title"/>
          </p:nvPr>
        </p:nvSpPr>
        <p:spPr>
          <a:xfrm>
            <a:off x="946810" y="530809"/>
            <a:ext cx="6860540" cy="697230"/>
          </a:xfrm>
          <a:prstGeom prst="rect">
            <a:avLst/>
          </a:prstGeom>
        </p:spPr>
        <p:txBody>
          <a:bodyPr vert="horz" wrap="square" lIns="0" tIns="13335" rIns="0" bIns="0" rtlCol="0">
            <a:spAutoFit/>
          </a:bodyPr>
          <a:lstStyle/>
          <a:p>
            <a:pPr marL="12700">
              <a:lnSpc>
                <a:spcPct val="100000"/>
              </a:lnSpc>
              <a:spcBef>
                <a:spcPts val="105"/>
              </a:spcBef>
            </a:pPr>
            <a:r>
              <a:rPr lang="en-AU" dirty="0"/>
              <a:t>Basic Equipment</a:t>
            </a:r>
            <a:endParaRPr spc="-5" dirty="0"/>
          </a:p>
        </p:txBody>
      </p:sp>
      <p:sp>
        <p:nvSpPr>
          <p:cNvPr id="5" name="object 3">
            <a:extLst>
              <a:ext uri="{FF2B5EF4-FFF2-40B4-BE49-F238E27FC236}">
                <a16:creationId xmlns:a16="http://schemas.microsoft.com/office/drawing/2014/main" id="{2F348D77-61C8-04F9-3AFF-97F7E62B821B}"/>
              </a:ext>
            </a:extLst>
          </p:cNvPr>
          <p:cNvSpPr txBox="1"/>
          <p:nvPr/>
        </p:nvSpPr>
        <p:spPr>
          <a:xfrm>
            <a:off x="685800" y="3048000"/>
            <a:ext cx="8001000" cy="2236574"/>
          </a:xfrm>
          <a:prstGeom prst="rect">
            <a:avLst/>
          </a:prstGeom>
        </p:spPr>
        <p:txBody>
          <a:bodyPr vert="horz" wrap="square" lIns="0" tIns="12700" rIns="0" bIns="0" rtlCol="0">
            <a:spAutoFit/>
          </a:bodyPr>
          <a:lstStyle/>
          <a:p>
            <a:pPr marL="469265" lvl="1">
              <a:lnSpc>
                <a:spcPct val="114000"/>
              </a:lnSpc>
              <a:spcAft>
                <a:spcPts val="600"/>
              </a:spcAft>
              <a:buSzPct val="89583"/>
              <a:tabLst>
                <a:tab pos="461645" algn="l"/>
                <a:tab pos="462915" algn="l"/>
              </a:tabLst>
            </a:pPr>
            <a:r>
              <a:rPr lang="en-AU" sz="2400" b="1" spc="-5" dirty="0">
                <a:solidFill>
                  <a:srgbClr val="2E5496"/>
                </a:solidFill>
                <a:latin typeface="Arial MT"/>
                <a:cs typeface="Arial MT"/>
              </a:rPr>
              <a:t>Sticks</a:t>
            </a:r>
          </a:p>
          <a:p>
            <a:pPr marL="469265" lvl="1">
              <a:lnSpc>
                <a:spcPct val="114000"/>
              </a:lnSpc>
              <a:spcAft>
                <a:spcPts val="600"/>
              </a:spcAft>
              <a:buSzPct val="89583"/>
              <a:tabLst>
                <a:tab pos="461645" algn="l"/>
                <a:tab pos="462915" algn="l"/>
              </a:tabLst>
            </a:pPr>
            <a:r>
              <a:rPr lang="en-AU" sz="2400" spc="-5" dirty="0">
                <a:solidFill>
                  <a:srgbClr val="2E5496"/>
                </a:solidFill>
                <a:latin typeface="Arial MT"/>
                <a:cs typeface="Arial MT"/>
              </a:rPr>
              <a:t>Indoor sticks have the mass at the stick head is reduced (not required for hitting).</a:t>
            </a:r>
          </a:p>
          <a:p>
            <a:pPr marL="469265" lvl="1">
              <a:lnSpc>
                <a:spcPct val="114000"/>
              </a:lnSpc>
              <a:spcAft>
                <a:spcPts val="600"/>
              </a:spcAft>
              <a:buSzPct val="89583"/>
              <a:tabLst>
                <a:tab pos="461645" algn="l"/>
                <a:tab pos="462915" algn="l"/>
              </a:tabLst>
            </a:pPr>
            <a:r>
              <a:rPr lang="en-AU" sz="2400" spc="-5" dirty="0">
                <a:solidFill>
                  <a:srgbClr val="2E5496"/>
                </a:solidFill>
                <a:latin typeface="Arial MT"/>
                <a:cs typeface="Arial MT"/>
              </a:rPr>
              <a:t>Reduced “sweet” spot so the ball can be trapped dead on indoor sticks.</a:t>
            </a:r>
          </a:p>
        </p:txBody>
      </p:sp>
    </p:spTree>
    <p:extLst>
      <p:ext uri="{BB962C8B-B14F-4D97-AF65-F5344CB8AC3E}">
        <p14:creationId xmlns:p14="http://schemas.microsoft.com/office/powerpoint/2010/main" val="4208213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5800" y="1406651"/>
            <a:ext cx="10515600" cy="2580643"/>
          </a:xfrm>
          <a:prstGeom prst="rect">
            <a:avLst/>
          </a:prstGeom>
        </p:spPr>
        <p:txBody>
          <a:bodyPr vert="horz" wrap="square" lIns="0" tIns="12700" rIns="0" bIns="0" rtlCol="0">
            <a:spAutoFit/>
          </a:bodyPr>
          <a:lstStyle/>
          <a:p>
            <a:pPr marL="469265" lvl="1">
              <a:lnSpc>
                <a:spcPct val="114000"/>
              </a:lnSpc>
              <a:spcAft>
                <a:spcPts val="600"/>
              </a:spcAft>
              <a:buSzPct val="89583"/>
              <a:tabLst>
                <a:tab pos="461645" algn="l"/>
                <a:tab pos="462915" algn="l"/>
              </a:tabLst>
            </a:pPr>
            <a:r>
              <a:rPr lang="en-AU" sz="2400" b="1" spc="-5" dirty="0">
                <a:solidFill>
                  <a:srgbClr val="2E5496"/>
                </a:solidFill>
                <a:latin typeface="Arial MT"/>
                <a:cs typeface="Arial MT"/>
              </a:rPr>
              <a:t>Gloves</a:t>
            </a:r>
          </a:p>
          <a:p>
            <a:pPr marL="469265" lvl="1" algn="just">
              <a:lnSpc>
                <a:spcPct val="114000"/>
              </a:lnSpc>
              <a:spcAft>
                <a:spcPts val="600"/>
              </a:spcAft>
              <a:buSzPct val="89583"/>
              <a:tabLst>
                <a:tab pos="461645" algn="l"/>
                <a:tab pos="462915" algn="l"/>
              </a:tabLst>
            </a:pPr>
            <a:r>
              <a:rPr lang="en-AU" sz="2400" spc="-5" dirty="0">
                <a:solidFill>
                  <a:srgbClr val="2E5496"/>
                </a:solidFill>
                <a:latin typeface="Arial MT"/>
                <a:cs typeface="Arial MT"/>
              </a:rPr>
              <a:t>It is recommended that after 5/6s, that as a minimum, a left hand glove be worn by all field Players with a preference for an indoor glove. The difference between most field gloves and indoor gloves is that the thumb is protected. The left thumb is exposed when using the left side back stick block tackle. </a:t>
            </a:r>
          </a:p>
        </p:txBody>
      </p:sp>
      <p:sp>
        <p:nvSpPr>
          <p:cNvPr id="4" name="object 4"/>
          <p:cNvSpPr txBox="1">
            <a:spLocks noGrp="1"/>
          </p:cNvSpPr>
          <p:nvPr>
            <p:ph type="title"/>
          </p:nvPr>
        </p:nvSpPr>
        <p:spPr>
          <a:xfrm>
            <a:off x="946810" y="530809"/>
            <a:ext cx="6860540" cy="697230"/>
          </a:xfrm>
          <a:prstGeom prst="rect">
            <a:avLst/>
          </a:prstGeom>
        </p:spPr>
        <p:txBody>
          <a:bodyPr vert="horz" wrap="square" lIns="0" tIns="13335" rIns="0" bIns="0" rtlCol="0">
            <a:spAutoFit/>
          </a:bodyPr>
          <a:lstStyle/>
          <a:p>
            <a:pPr marL="12700">
              <a:lnSpc>
                <a:spcPct val="100000"/>
              </a:lnSpc>
              <a:spcBef>
                <a:spcPts val="105"/>
              </a:spcBef>
            </a:pPr>
            <a:r>
              <a:rPr lang="en-AU" dirty="0"/>
              <a:t>Basic Equipment</a:t>
            </a:r>
            <a:endParaRPr spc="-5" dirty="0"/>
          </a:p>
        </p:txBody>
      </p:sp>
      <p:pic>
        <p:nvPicPr>
          <p:cNvPr id="6" name="Picture 5">
            <a:extLst>
              <a:ext uri="{FF2B5EF4-FFF2-40B4-BE49-F238E27FC236}">
                <a16:creationId xmlns:a16="http://schemas.microsoft.com/office/drawing/2014/main" id="{04D5D1A0-CC7E-8CFB-A9C4-65C9601944A7}"/>
              </a:ext>
            </a:extLst>
          </p:cNvPr>
          <p:cNvPicPr>
            <a:picLocks noChangeAspect="1"/>
          </p:cNvPicPr>
          <p:nvPr/>
        </p:nvPicPr>
        <p:blipFill rotWithShape="1">
          <a:blip r:embed="rId2"/>
          <a:srcRect l="1" r="64941"/>
          <a:stretch/>
        </p:blipFill>
        <p:spPr>
          <a:xfrm rot="16200000">
            <a:off x="8153862" y="3414201"/>
            <a:ext cx="2580644" cy="3514434"/>
          </a:xfrm>
          <a:prstGeom prst="rect">
            <a:avLst/>
          </a:prstGeom>
        </p:spPr>
      </p:pic>
    </p:spTree>
    <p:extLst>
      <p:ext uri="{BB962C8B-B14F-4D97-AF65-F5344CB8AC3E}">
        <p14:creationId xmlns:p14="http://schemas.microsoft.com/office/powerpoint/2010/main" val="816500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5800" y="1406651"/>
            <a:ext cx="10515600" cy="2159630"/>
          </a:xfrm>
          <a:prstGeom prst="rect">
            <a:avLst/>
          </a:prstGeom>
        </p:spPr>
        <p:txBody>
          <a:bodyPr vert="horz" wrap="square" lIns="0" tIns="12700" rIns="0" bIns="0" rtlCol="0">
            <a:spAutoFit/>
          </a:bodyPr>
          <a:lstStyle/>
          <a:p>
            <a:pPr marL="469265" lvl="1">
              <a:lnSpc>
                <a:spcPct val="114000"/>
              </a:lnSpc>
              <a:spcAft>
                <a:spcPts val="600"/>
              </a:spcAft>
              <a:buSzPct val="89583"/>
              <a:tabLst>
                <a:tab pos="461645" algn="l"/>
                <a:tab pos="462915" algn="l"/>
              </a:tabLst>
            </a:pPr>
            <a:r>
              <a:rPr lang="en-AU" sz="2400" b="1" spc="-5" dirty="0">
                <a:solidFill>
                  <a:srgbClr val="2E5496"/>
                </a:solidFill>
                <a:latin typeface="Arial MT"/>
                <a:cs typeface="Arial MT"/>
              </a:rPr>
              <a:t>Masks</a:t>
            </a:r>
          </a:p>
          <a:p>
            <a:pPr marL="469265" lvl="1" algn="just">
              <a:lnSpc>
                <a:spcPct val="114000"/>
              </a:lnSpc>
              <a:spcAft>
                <a:spcPts val="600"/>
              </a:spcAft>
              <a:buSzPct val="89583"/>
              <a:tabLst>
                <a:tab pos="461645" algn="l"/>
                <a:tab pos="462915" algn="l"/>
              </a:tabLst>
            </a:pPr>
            <a:r>
              <a:rPr lang="en-AU" sz="2400" spc="-5" dirty="0">
                <a:solidFill>
                  <a:srgbClr val="2E5496"/>
                </a:solidFill>
                <a:latin typeface="Arial MT"/>
                <a:cs typeface="Arial MT"/>
              </a:rPr>
              <a:t>The use of face masks at penalty corners is highly recommended for all defenders involved above 5/6s. The major problem is not the flick (it can cause injury) but the deflection from a stick at short range or deflection off the keeper’s equipment.</a:t>
            </a:r>
          </a:p>
        </p:txBody>
      </p:sp>
      <p:sp>
        <p:nvSpPr>
          <p:cNvPr id="4" name="object 4"/>
          <p:cNvSpPr txBox="1">
            <a:spLocks noGrp="1"/>
          </p:cNvSpPr>
          <p:nvPr>
            <p:ph type="title"/>
          </p:nvPr>
        </p:nvSpPr>
        <p:spPr>
          <a:xfrm>
            <a:off x="946810" y="530809"/>
            <a:ext cx="6860540" cy="697230"/>
          </a:xfrm>
          <a:prstGeom prst="rect">
            <a:avLst/>
          </a:prstGeom>
        </p:spPr>
        <p:txBody>
          <a:bodyPr vert="horz" wrap="square" lIns="0" tIns="13335" rIns="0" bIns="0" rtlCol="0">
            <a:spAutoFit/>
          </a:bodyPr>
          <a:lstStyle/>
          <a:p>
            <a:pPr marL="12700">
              <a:lnSpc>
                <a:spcPct val="100000"/>
              </a:lnSpc>
              <a:spcBef>
                <a:spcPts val="105"/>
              </a:spcBef>
            </a:pPr>
            <a:r>
              <a:rPr lang="en-AU" dirty="0"/>
              <a:t>Basic Equipment</a:t>
            </a:r>
            <a:endParaRPr spc="-5" dirty="0"/>
          </a:p>
        </p:txBody>
      </p:sp>
      <p:pic>
        <p:nvPicPr>
          <p:cNvPr id="2" name="Picture 1">
            <a:extLst>
              <a:ext uri="{FF2B5EF4-FFF2-40B4-BE49-F238E27FC236}">
                <a16:creationId xmlns:a16="http://schemas.microsoft.com/office/drawing/2014/main" id="{BC7E0050-DA13-9C89-0DA6-7A82A6A555A7}"/>
              </a:ext>
            </a:extLst>
          </p:cNvPr>
          <p:cNvPicPr>
            <a:picLocks noChangeAspect="1"/>
          </p:cNvPicPr>
          <p:nvPr/>
        </p:nvPicPr>
        <p:blipFill>
          <a:blip r:embed="rId2"/>
          <a:stretch>
            <a:fillRect/>
          </a:stretch>
        </p:blipFill>
        <p:spPr>
          <a:xfrm>
            <a:off x="3200400" y="3751820"/>
            <a:ext cx="5486400" cy="2782204"/>
          </a:xfrm>
          <a:prstGeom prst="rect">
            <a:avLst/>
          </a:prstGeom>
        </p:spPr>
      </p:pic>
    </p:spTree>
    <p:extLst>
      <p:ext uri="{BB962C8B-B14F-4D97-AF65-F5344CB8AC3E}">
        <p14:creationId xmlns:p14="http://schemas.microsoft.com/office/powerpoint/2010/main" val="2795648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5800" y="1406651"/>
            <a:ext cx="10744200" cy="4803303"/>
          </a:xfrm>
          <a:prstGeom prst="rect">
            <a:avLst/>
          </a:prstGeom>
        </p:spPr>
        <p:txBody>
          <a:bodyPr vert="horz" wrap="square" lIns="0" tIns="12700" rIns="0" bIns="0" rtlCol="0">
            <a:spAutoFit/>
          </a:bodyPr>
          <a:lstStyle/>
          <a:p>
            <a:pPr marL="469265" lvl="1" algn="just">
              <a:lnSpc>
                <a:spcPct val="114000"/>
              </a:lnSpc>
              <a:spcAft>
                <a:spcPts val="600"/>
              </a:spcAft>
              <a:buSzPct val="89583"/>
              <a:tabLst>
                <a:tab pos="461645" algn="l"/>
                <a:tab pos="462915" algn="l"/>
              </a:tabLst>
            </a:pPr>
            <a:r>
              <a:rPr lang="en-AU" sz="2400" b="1" spc="-5" dirty="0">
                <a:solidFill>
                  <a:srgbClr val="2E5496"/>
                </a:solidFill>
                <a:latin typeface="Arial MT"/>
                <a:cs typeface="Arial MT"/>
              </a:rPr>
              <a:t>Footwear</a:t>
            </a:r>
          </a:p>
          <a:p>
            <a:pPr marL="469265" lvl="1" algn="just">
              <a:lnSpc>
                <a:spcPct val="114000"/>
              </a:lnSpc>
              <a:spcAft>
                <a:spcPts val="1200"/>
              </a:spcAft>
              <a:buSzPct val="89583"/>
              <a:tabLst>
                <a:tab pos="461645" algn="l"/>
                <a:tab pos="462915" algn="l"/>
              </a:tabLst>
            </a:pPr>
            <a:r>
              <a:rPr lang="en-AU" sz="2400" spc="-5" dirty="0">
                <a:solidFill>
                  <a:srgbClr val="2E5496"/>
                </a:solidFill>
                <a:latin typeface="Arial MT"/>
                <a:cs typeface="Arial MT"/>
              </a:rPr>
              <a:t>For the Arena courts Players MUST WEAR Non Marking footwear. Any normal sports shoes that support the foot are recommended. NO tags or metal cleats are allowed on the playing surface.</a:t>
            </a:r>
          </a:p>
          <a:p>
            <a:pPr marL="469265" lvl="1" algn="just">
              <a:lnSpc>
                <a:spcPct val="114000"/>
              </a:lnSpc>
              <a:spcAft>
                <a:spcPts val="600"/>
              </a:spcAft>
              <a:buSzPct val="89583"/>
              <a:tabLst>
                <a:tab pos="461645" algn="l"/>
                <a:tab pos="462915" algn="l"/>
              </a:tabLst>
            </a:pPr>
            <a:r>
              <a:rPr lang="en-AU" sz="2400" b="1" spc="-5" dirty="0">
                <a:solidFill>
                  <a:srgbClr val="2E5496"/>
                </a:solidFill>
                <a:latin typeface="Arial MT"/>
                <a:cs typeface="Arial MT"/>
              </a:rPr>
              <a:t>Mouth Guards and Shin Pads</a:t>
            </a:r>
          </a:p>
          <a:p>
            <a:pPr marL="469265" lvl="1" algn="just">
              <a:lnSpc>
                <a:spcPct val="114000"/>
              </a:lnSpc>
              <a:spcAft>
                <a:spcPts val="1200"/>
              </a:spcAft>
              <a:buSzPct val="89583"/>
              <a:tabLst>
                <a:tab pos="461645" algn="l"/>
                <a:tab pos="462915" algn="l"/>
              </a:tabLst>
            </a:pPr>
            <a:r>
              <a:rPr lang="en-AU" sz="2400" spc="-5" dirty="0">
                <a:solidFill>
                  <a:srgbClr val="2E5496"/>
                </a:solidFill>
                <a:latin typeface="Arial MT"/>
                <a:cs typeface="Arial MT"/>
              </a:rPr>
              <a:t>If a Player feels safe they play better and shin pads and mouth guards reduce injury. They are compulsory for all field Players in all games.</a:t>
            </a:r>
          </a:p>
          <a:p>
            <a:pPr marL="469265" lvl="1" algn="just">
              <a:lnSpc>
                <a:spcPct val="114000"/>
              </a:lnSpc>
              <a:spcAft>
                <a:spcPts val="600"/>
              </a:spcAft>
              <a:buSzPct val="89583"/>
              <a:tabLst>
                <a:tab pos="461645" algn="l"/>
                <a:tab pos="462915" algn="l"/>
              </a:tabLst>
            </a:pPr>
            <a:r>
              <a:rPr lang="en-AU" sz="2400" b="1" spc="-5" dirty="0">
                <a:solidFill>
                  <a:srgbClr val="2E5496"/>
                </a:solidFill>
                <a:latin typeface="Arial MT"/>
                <a:cs typeface="Arial MT"/>
              </a:rPr>
              <a:t>Goal Keeper</a:t>
            </a:r>
          </a:p>
          <a:p>
            <a:pPr marL="469265" lvl="1" algn="just">
              <a:lnSpc>
                <a:spcPct val="114000"/>
              </a:lnSpc>
              <a:spcAft>
                <a:spcPts val="600"/>
              </a:spcAft>
              <a:buSzPct val="89583"/>
              <a:tabLst>
                <a:tab pos="461645" algn="l"/>
                <a:tab pos="462915" algn="l"/>
              </a:tabLst>
            </a:pPr>
            <a:r>
              <a:rPr lang="en-AU" sz="2400" spc="-5" dirty="0">
                <a:solidFill>
                  <a:srgbClr val="2E5496"/>
                </a:solidFill>
                <a:latin typeface="Arial MT"/>
                <a:cs typeface="Arial MT"/>
              </a:rPr>
              <a:t>HNHA requires a fully kitted Goal Keeper (excluding Senior Men or Women). </a:t>
            </a:r>
          </a:p>
          <a:p>
            <a:pPr marL="469265" lvl="1">
              <a:lnSpc>
                <a:spcPct val="114000"/>
              </a:lnSpc>
              <a:spcAft>
                <a:spcPts val="600"/>
              </a:spcAft>
              <a:buSzPct val="89583"/>
              <a:tabLst>
                <a:tab pos="461645" algn="l"/>
                <a:tab pos="462915" algn="l"/>
              </a:tabLst>
            </a:pPr>
            <a:endParaRPr lang="en-AU" sz="2400" spc="-5" dirty="0">
              <a:solidFill>
                <a:srgbClr val="2E5496"/>
              </a:solidFill>
              <a:latin typeface="Arial MT"/>
              <a:cs typeface="Arial MT"/>
            </a:endParaRPr>
          </a:p>
        </p:txBody>
      </p:sp>
      <p:sp>
        <p:nvSpPr>
          <p:cNvPr id="4" name="object 4"/>
          <p:cNvSpPr txBox="1">
            <a:spLocks noGrp="1"/>
          </p:cNvSpPr>
          <p:nvPr>
            <p:ph type="title"/>
          </p:nvPr>
        </p:nvSpPr>
        <p:spPr>
          <a:xfrm>
            <a:off x="946810" y="530809"/>
            <a:ext cx="6860540" cy="697230"/>
          </a:xfrm>
          <a:prstGeom prst="rect">
            <a:avLst/>
          </a:prstGeom>
        </p:spPr>
        <p:txBody>
          <a:bodyPr vert="horz" wrap="square" lIns="0" tIns="13335" rIns="0" bIns="0" rtlCol="0">
            <a:spAutoFit/>
          </a:bodyPr>
          <a:lstStyle/>
          <a:p>
            <a:pPr marL="12700">
              <a:lnSpc>
                <a:spcPct val="100000"/>
              </a:lnSpc>
              <a:spcBef>
                <a:spcPts val="105"/>
              </a:spcBef>
            </a:pPr>
            <a:r>
              <a:rPr lang="en-AU" dirty="0"/>
              <a:t>Basic Equipment</a:t>
            </a:r>
            <a:endParaRPr spc="-5" dirty="0"/>
          </a:p>
        </p:txBody>
      </p:sp>
    </p:spTree>
    <p:extLst>
      <p:ext uri="{BB962C8B-B14F-4D97-AF65-F5344CB8AC3E}">
        <p14:creationId xmlns:p14="http://schemas.microsoft.com/office/powerpoint/2010/main" val="1071412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16A01E96-54D1-441F-9C49-E22809C36A7B}"/>
              </a:ext>
            </a:extLst>
          </p:cNvPr>
          <p:cNvSpPr txBox="1">
            <a:spLocks noChangeArrowheads="1"/>
          </p:cNvSpPr>
          <p:nvPr/>
        </p:nvSpPr>
        <p:spPr bwMode="auto">
          <a:xfrm>
            <a:off x="2312360" y="5879188"/>
            <a:ext cx="7488832"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altLang="en-US" sz="4400" b="1" i="0" u="none" strike="noStrike" kern="0" cap="none" spc="500" normalizeH="0" baseline="0" noProof="0" dirty="0">
                <a:ln>
                  <a:noFill/>
                </a:ln>
                <a:solidFill>
                  <a:srgbClr val="333399">
                    <a:lumMod val="75000"/>
                  </a:srgbClr>
                </a:solidFill>
                <a:effectLst/>
                <a:uLnTx/>
                <a:uFillTx/>
                <a:latin typeface="Arial"/>
                <a:ea typeface="+mj-ea"/>
                <a:cs typeface="+mj-cs"/>
              </a:rPr>
              <a:t>COMMITTEE</a:t>
            </a:r>
          </a:p>
        </p:txBody>
      </p:sp>
      <p:sp>
        <p:nvSpPr>
          <p:cNvPr id="7" name="Rectangle 2">
            <a:extLst>
              <a:ext uri="{FF2B5EF4-FFF2-40B4-BE49-F238E27FC236}">
                <a16:creationId xmlns:a16="http://schemas.microsoft.com/office/drawing/2014/main" id="{10BA09DC-DC67-2E89-4F1F-FB543011C70C}"/>
              </a:ext>
            </a:extLst>
          </p:cNvPr>
          <p:cNvSpPr txBox="1">
            <a:spLocks noChangeArrowheads="1"/>
          </p:cNvSpPr>
          <p:nvPr/>
        </p:nvSpPr>
        <p:spPr bwMode="auto">
          <a:xfrm rot="19478500">
            <a:off x="7878526" y="122121"/>
            <a:ext cx="648072" cy="549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wordArtVert"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AU" altLang="en-US" b="1" kern="0" dirty="0">
                <a:solidFill>
                  <a:srgbClr val="333399">
                    <a:lumMod val="75000"/>
                  </a:srgbClr>
                </a:solidFill>
                <a:latin typeface="Arial"/>
              </a:rPr>
              <a:t>COACHES</a:t>
            </a:r>
          </a:p>
        </p:txBody>
      </p:sp>
      <p:sp>
        <p:nvSpPr>
          <p:cNvPr id="9" name="Isosceles Triangle 8">
            <a:extLst>
              <a:ext uri="{FF2B5EF4-FFF2-40B4-BE49-F238E27FC236}">
                <a16:creationId xmlns:a16="http://schemas.microsoft.com/office/drawing/2014/main" id="{613ED6CC-A3D3-82A3-8926-B23787AC33B6}"/>
              </a:ext>
            </a:extLst>
          </p:cNvPr>
          <p:cNvSpPr/>
          <p:nvPr/>
        </p:nvSpPr>
        <p:spPr>
          <a:xfrm>
            <a:off x="2462816" y="685800"/>
            <a:ext cx="7266368" cy="4948761"/>
          </a:xfrm>
          <a:prstGeom prst="triangle">
            <a:avLst>
              <a:gd name="adj" fmla="val 50849"/>
            </a:avLst>
          </a:prstGeom>
          <a:noFill/>
          <a:ln w="209550" cap="flat" cmpd="sng" algn="ctr">
            <a:solidFill>
              <a:srgbClr val="333399">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0" name="Rectangle 2">
            <a:extLst>
              <a:ext uri="{FF2B5EF4-FFF2-40B4-BE49-F238E27FC236}">
                <a16:creationId xmlns:a16="http://schemas.microsoft.com/office/drawing/2014/main" id="{E83F175C-1F1C-F735-7BD9-6C174B5EF885}"/>
              </a:ext>
            </a:extLst>
          </p:cNvPr>
          <p:cNvSpPr txBox="1">
            <a:spLocks noChangeArrowheads="1"/>
          </p:cNvSpPr>
          <p:nvPr/>
        </p:nvSpPr>
        <p:spPr bwMode="auto">
          <a:xfrm rot="2094985">
            <a:off x="3457248" y="-226215"/>
            <a:ext cx="792088" cy="6120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wordArtVert"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AU" altLang="en-US" b="1" kern="0" dirty="0">
                <a:solidFill>
                  <a:srgbClr val="333399">
                    <a:lumMod val="75000"/>
                  </a:srgbClr>
                </a:solidFill>
                <a:latin typeface="Arial"/>
              </a:rPr>
              <a:t>UMPIRES</a:t>
            </a:r>
          </a:p>
        </p:txBody>
      </p:sp>
      <p:sp>
        <p:nvSpPr>
          <p:cNvPr id="11" name="object 3">
            <a:extLst>
              <a:ext uri="{FF2B5EF4-FFF2-40B4-BE49-F238E27FC236}">
                <a16:creationId xmlns:a16="http://schemas.microsoft.com/office/drawing/2014/main" id="{20AD23B3-D76C-F076-8D5D-F2B0ECFD9732}"/>
              </a:ext>
            </a:extLst>
          </p:cNvPr>
          <p:cNvSpPr txBox="1">
            <a:spLocks noGrp="1"/>
          </p:cNvSpPr>
          <p:nvPr>
            <p:ph type="title"/>
          </p:nvPr>
        </p:nvSpPr>
        <p:spPr>
          <a:xfrm>
            <a:off x="946505" y="534670"/>
            <a:ext cx="3015895" cy="690574"/>
          </a:xfrm>
          <a:prstGeom prst="rect">
            <a:avLst/>
          </a:prstGeom>
        </p:spPr>
        <p:txBody>
          <a:bodyPr vert="horz" wrap="square" lIns="0" tIns="13335" rIns="0" bIns="0" rtlCol="0">
            <a:spAutoFit/>
          </a:bodyPr>
          <a:lstStyle/>
          <a:p>
            <a:pPr marL="12700">
              <a:lnSpc>
                <a:spcPct val="100000"/>
              </a:lnSpc>
              <a:spcBef>
                <a:spcPts val="105"/>
              </a:spcBef>
            </a:pPr>
            <a:r>
              <a:rPr lang="en-AU" dirty="0"/>
              <a:t>Welcome</a:t>
            </a:r>
            <a:endParaRPr dirty="0"/>
          </a:p>
        </p:txBody>
      </p:sp>
      <p:pic>
        <p:nvPicPr>
          <p:cNvPr id="14" name="Picture 13" descr="A group of kids playing field hockey&#10;&#10;Description automatically generated">
            <a:extLst>
              <a:ext uri="{FF2B5EF4-FFF2-40B4-BE49-F238E27FC236}">
                <a16:creationId xmlns:a16="http://schemas.microsoft.com/office/drawing/2014/main" id="{1F64BC21-BA7B-873C-364E-AF13549B083A}"/>
              </a:ext>
            </a:extLst>
          </p:cNvPr>
          <p:cNvPicPr>
            <a:picLocks noChangeAspect="1"/>
          </p:cNvPicPr>
          <p:nvPr/>
        </p:nvPicPr>
        <p:blipFill rotWithShape="1">
          <a:blip r:embed="rId2">
            <a:extLst>
              <a:ext uri="{28A0092B-C50C-407E-A947-70E740481C1C}">
                <a14:useLocalDpi xmlns:a14="http://schemas.microsoft.com/office/drawing/2010/main" val="0"/>
              </a:ext>
            </a:extLst>
          </a:blip>
          <a:srcRect b="19263"/>
          <a:stretch/>
        </p:blipFill>
        <p:spPr>
          <a:xfrm>
            <a:off x="4516147" y="3389746"/>
            <a:ext cx="3246289" cy="1891784"/>
          </a:xfrm>
          <a:prstGeom prst="rect">
            <a:avLst/>
          </a:prstGeom>
        </p:spPr>
      </p:pic>
    </p:spTree>
    <p:extLst>
      <p:ext uri="{BB962C8B-B14F-4D97-AF65-F5344CB8AC3E}">
        <p14:creationId xmlns:p14="http://schemas.microsoft.com/office/powerpoint/2010/main" val="2935707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46810" y="530809"/>
            <a:ext cx="6860540" cy="690574"/>
          </a:xfrm>
          <a:prstGeom prst="rect">
            <a:avLst/>
          </a:prstGeom>
        </p:spPr>
        <p:txBody>
          <a:bodyPr vert="horz" wrap="square" lIns="0" tIns="13335" rIns="0" bIns="0" rtlCol="0">
            <a:spAutoFit/>
          </a:bodyPr>
          <a:lstStyle/>
          <a:p>
            <a:pPr marL="12700">
              <a:lnSpc>
                <a:spcPct val="100000"/>
              </a:lnSpc>
              <a:spcBef>
                <a:spcPts val="105"/>
              </a:spcBef>
            </a:pPr>
            <a:r>
              <a:rPr lang="en-AU" dirty="0"/>
              <a:t>Indoor Specific Rules</a:t>
            </a:r>
            <a:endParaRPr spc="-5" dirty="0"/>
          </a:p>
        </p:txBody>
      </p:sp>
      <p:sp>
        <p:nvSpPr>
          <p:cNvPr id="6" name="TextBox 5">
            <a:extLst>
              <a:ext uri="{FF2B5EF4-FFF2-40B4-BE49-F238E27FC236}">
                <a16:creationId xmlns:a16="http://schemas.microsoft.com/office/drawing/2014/main" id="{7B0AA022-F615-A847-C9E4-BA368E2AB226}"/>
              </a:ext>
            </a:extLst>
          </p:cNvPr>
          <p:cNvSpPr txBox="1"/>
          <p:nvPr/>
        </p:nvSpPr>
        <p:spPr>
          <a:xfrm>
            <a:off x="0" y="4038600"/>
            <a:ext cx="12192000" cy="461665"/>
          </a:xfrm>
          <a:prstGeom prst="rect">
            <a:avLst/>
          </a:prstGeom>
          <a:noFill/>
        </p:spPr>
        <p:txBody>
          <a:bodyPr wrap="square">
            <a:spAutoFit/>
          </a:bodyPr>
          <a:lstStyle/>
          <a:p>
            <a:pPr algn="ctr"/>
            <a:r>
              <a:rPr lang="en-AU" sz="2400" spc="-5" dirty="0">
                <a:solidFill>
                  <a:srgbClr val="2E5496"/>
                </a:solidFill>
                <a:latin typeface="Arial MT"/>
              </a:rPr>
              <a:t>https://www.fih.hockey/about-fih/official-documents/rules-of-hockey</a:t>
            </a:r>
          </a:p>
        </p:txBody>
      </p:sp>
      <p:grpSp>
        <p:nvGrpSpPr>
          <p:cNvPr id="10" name="Group 9">
            <a:extLst>
              <a:ext uri="{FF2B5EF4-FFF2-40B4-BE49-F238E27FC236}">
                <a16:creationId xmlns:a16="http://schemas.microsoft.com/office/drawing/2014/main" id="{7D671BFB-C34D-BAF2-231A-4CD51538A9C3}"/>
              </a:ext>
            </a:extLst>
          </p:cNvPr>
          <p:cNvGrpSpPr/>
          <p:nvPr/>
        </p:nvGrpSpPr>
        <p:grpSpPr>
          <a:xfrm>
            <a:off x="2971800" y="2372387"/>
            <a:ext cx="6248400" cy="1070609"/>
            <a:chOff x="2514600" y="1545817"/>
            <a:chExt cx="6248400" cy="1070609"/>
          </a:xfrm>
        </p:grpSpPr>
        <p:pic>
          <p:nvPicPr>
            <p:cNvPr id="2" name="Picture 1">
              <a:extLst>
                <a:ext uri="{FF2B5EF4-FFF2-40B4-BE49-F238E27FC236}">
                  <a16:creationId xmlns:a16="http://schemas.microsoft.com/office/drawing/2014/main" id="{DA88D113-0184-00DD-278B-5774A7AC346C}"/>
                </a:ext>
              </a:extLst>
            </p:cNvPr>
            <p:cNvPicPr>
              <a:picLocks noChangeAspect="1"/>
            </p:cNvPicPr>
            <p:nvPr/>
          </p:nvPicPr>
          <p:blipFill>
            <a:blip r:embed="rId2"/>
            <a:stretch>
              <a:fillRect/>
            </a:stretch>
          </p:blipFill>
          <p:spPr>
            <a:xfrm>
              <a:off x="2514600" y="1545817"/>
              <a:ext cx="2223572" cy="1070609"/>
            </a:xfrm>
            <a:prstGeom prst="rect">
              <a:avLst/>
            </a:prstGeom>
          </p:spPr>
        </p:pic>
        <p:sp>
          <p:nvSpPr>
            <p:cNvPr id="9" name="object 3">
              <a:extLst>
                <a:ext uri="{FF2B5EF4-FFF2-40B4-BE49-F238E27FC236}">
                  <a16:creationId xmlns:a16="http://schemas.microsoft.com/office/drawing/2014/main" id="{3D3BBDD4-3465-ED3C-7277-88D8C58EC08B}"/>
                </a:ext>
              </a:extLst>
            </p:cNvPr>
            <p:cNvSpPr txBox="1"/>
            <p:nvPr/>
          </p:nvSpPr>
          <p:spPr>
            <a:xfrm>
              <a:off x="4572000" y="1628433"/>
              <a:ext cx="4191000" cy="905376"/>
            </a:xfrm>
            <a:prstGeom prst="rect">
              <a:avLst/>
            </a:prstGeom>
          </p:spPr>
          <p:txBody>
            <a:bodyPr vert="horz" wrap="square" lIns="0" tIns="12700" rIns="0" bIns="0" rtlCol="0">
              <a:spAutoFit/>
            </a:bodyPr>
            <a:lstStyle/>
            <a:p>
              <a:pPr marL="469265" lvl="1">
                <a:spcBef>
                  <a:spcPts val="2125"/>
                </a:spcBef>
                <a:buSzPct val="89583"/>
                <a:tabLst>
                  <a:tab pos="461645" algn="l"/>
                  <a:tab pos="462915" algn="l"/>
                </a:tabLst>
              </a:pPr>
              <a:r>
                <a:rPr lang="en-AU" sz="2400" spc="300" dirty="0">
                  <a:latin typeface="Arial MT"/>
                  <a:cs typeface="Arial MT"/>
                </a:rPr>
                <a:t>International Hockey</a:t>
              </a:r>
            </a:p>
            <a:p>
              <a:pPr marL="469265" lvl="1">
                <a:spcBef>
                  <a:spcPts val="1200"/>
                </a:spcBef>
                <a:buSzPct val="89583"/>
                <a:tabLst>
                  <a:tab pos="461645" algn="l"/>
                  <a:tab pos="462915" algn="l"/>
                </a:tabLst>
              </a:pPr>
              <a:r>
                <a:rPr lang="en-AU" sz="2400" spc="300" dirty="0">
                  <a:latin typeface="Arial MT"/>
                  <a:cs typeface="Arial MT"/>
                </a:rPr>
                <a:t>Federation</a:t>
              </a:r>
            </a:p>
          </p:txBody>
        </p:sp>
      </p:grpSp>
    </p:spTree>
    <p:extLst>
      <p:ext uri="{BB962C8B-B14F-4D97-AF65-F5344CB8AC3E}">
        <p14:creationId xmlns:p14="http://schemas.microsoft.com/office/powerpoint/2010/main" val="62592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2000" y="1524000"/>
            <a:ext cx="10363200" cy="4495526"/>
          </a:xfrm>
          <a:prstGeom prst="rect">
            <a:avLst/>
          </a:prstGeom>
        </p:spPr>
        <p:txBody>
          <a:bodyPr vert="horz" wrap="square" lIns="0" tIns="12700" rIns="0" bIns="0" rtlCol="0">
            <a:spAutoFit/>
          </a:bodyPr>
          <a:lstStyle/>
          <a:p>
            <a:pPr marL="926465" lvl="1" indent="-457200" algn="just">
              <a:lnSpc>
                <a:spcPct val="114000"/>
              </a:lnSpc>
              <a:spcAft>
                <a:spcPts val="600"/>
              </a:spcAft>
              <a:buSzPct val="89583"/>
              <a:buFont typeface="+mj-lt"/>
              <a:buAutoNum type="arabicPeriod"/>
              <a:tabLst>
                <a:tab pos="461645" algn="l"/>
                <a:tab pos="462915" algn="l"/>
              </a:tabLst>
            </a:pPr>
            <a:r>
              <a:rPr lang="en-AU" sz="2400" spc="-5" dirty="0">
                <a:solidFill>
                  <a:srgbClr val="2E5496"/>
                </a:solidFill>
                <a:latin typeface="Arial MT"/>
                <a:cs typeface="Arial MT"/>
              </a:rPr>
              <a:t>5 field Players and a Goal Keeper not 10 Players and a Goal Keeper.</a:t>
            </a:r>
          </a:p>
          <a:p>
            <a:pPr marL="926465" lvl="1" indent="-457200" algn="just">
              <a:lnSpc>
                <a:spcPct val="114000"/>
              </a:lnSpc>
              <a:spcAft>
                <a:spcPts val="600"/>
              </a:spcAft>
              <a:buSzPct val="89583"/>
              <a:buFont typeface="+mj-lt"/>
              <a:buAutoNum type="arabicPeriod"/>
              <a:tabLst>
                <a:tab pos="461645" algn="l"/>
                <a:tab pos="462915" algn="l"/>
              </a:tabLst>
            </a:pPr>
            <a:r>
              <a:rPr lang="en-AU" sz="2400" spc="-5" dirty="0">
                <a:solidFill>
                  <a:srgbClr val="2E5496"/>
                </a:solidFill>
                <a:latin typeface="Arial MT"/>
                <a:cs typeface="Arial MT"/>
              </a:rPr>
              <a:t>NO hitting allowed, including slap hits. (Action of stick on the ball must start low and remain low).</a:t>
            </a:r>
          </a:p>
          <a:p>
            <a:pPr marL="926465" lvl="1" indent="-457200" algn="just">
              <a:lnSpc>
                <a:spcPct val="114000"/>
              </a:lnSpc>
              <a:spcAft>
                <a:spcPts val="600"/>
              </a:spcAft>
              <a:buSzPct val="89583"/>
              <a:buFont typeface="+mj-lt"/>
              <a:buAutoNum type="arabicPeriod"/>
              <a:tabLst>
                <a:tab pos="461645" algn="l"/>
                <a:tab pos="462915" algn="l"/>
              </a:tabLst>
            </a:pPr>
            <a:r>
              <a:rPr lang="en-AU" sz="2400" spc="-5" dirty="0">
                <a:solidFill>
                  <a:srgbClr val="2E5496"/>
                </a:solidFill>
                <a:latin typeface="Arial MT"/>
                <a:cs typeface="Arial MT"/>
              </a:rPr>
              <a:t>Side boards are used so the ball does NOT go out over a sideline.</a:t>
            </a:r>
          </a:p>
          <a:p>
            <a:pPr marL="926465" lvl="1" indent="-457200" algn="just">
              <a:lnSpc>
                <a:spcPct val="114000"/>
              </a:lnSpc>
              <a:spcAft>
                <a:spcPts val="600"/>
              </a:spcAft>
              <a:buSzPct val="89583"/>
              <a:buFont typeface="+mj-lt"/>
              <a:buAutoNum type="arabicPeriod"/>
              <a:tabLst>
                <a:tab pos="461645" algn="l"/>
                <a:tab pos="462915" algn="l"/>
              </a:tabLst>
            </a:pPr>
            <a:r>
              <a:rPr lang="en-AU" sz="2400" spc="-5" dirty="0">
                <a:solidFill>
                  <a:srgbClr val="2E5496"/>
                </a:solidFill>
                <a:latin typeface="Arial MT"/>
                <a:cs typeface="Arial MT"/>
              </a:rPr>
              <a:t>3 metres is used rather than 5 meters in field.</a:t>
            </a:r>
          </a:p>
          <a:p>
            <a:pPr marL="926465" lvl="1" indent="-457200" algn="just">
              <a:lnSpc>
                <a:spcPct val="114000"/>
              </a:lnSpc>
              <a:spcAft>
                <a:spcPts val="600"/>
              </a:spcAft>
              <a:buSzPct val="89583"/>
              <a:buFont typeface="+mj-lt"/>
              <a:buAutoNum type="arabicPeriod"/>
              <a:tabLst>
                <a:tab pos="461645" algn="l"/>
                <a:tab pos="462915" algn="l"/>
              </a:tabLst>
            </a:pPr>
            <a:r>
              <a:rPr lang="en-AU" sz="2400" spc="-5" dirty="0">
                <a:solidFill>
                  <a:srgbClr val="2E5496"/>
                </a:solidFill>
                <a:latin typeface="Arial MT"/>
                <a:cs typeface="Arial MT"/>
              </a:rPr>
              <a:t>Ball cannot be lifted except for a shot on goal. This includes deflections of balls already in the air. If coming off the Goal Keeper/defender, the ball MUST be brought to ground first and then played. If no opposition Players are in close, the ball can rise 100 mm (height of the side board).</a:t>
            </a:r>
          </a:p>
        </p:txBody>
      </p:sp>
      <p:sp>
        <p:nvSpPr>
          <p:cNvPr id="4" name="object 4"/>
          <p:cNvSpPr txBox="1">
            <a:spLocks noGrp="1"/>
          </p:cNvSpPr>
          <p:nvPr>
            <p:ph type="title"/>
          </p:nvPr>
        </p:nvSpPr>
        <p:spPr>
          <a:xfrm>
            <a:off x="946810" y="530809"/>
            <a:ext cx="7435190" cy="690574"/>
          </a:xfrm>
          <a:prstGeom prst="rect">
            <a:avLst/>
          </a:prstGeom>
        </p:spPr>
        <p:txBody>
          <a:bodyPr vert="horz" wrap="square" lIns="0" tIns="13335" rIns="0" bIns="0" rtlCol="0">
            <a:spAutoFit/>
          </a:bodyPr>
          <a:lstStyle/>
          <a:p>
            <a:pPr marL="12700">
              <a:lnSpc>
                <a:spcPct val="100000"/>
              </a:lnSpc>
              <a:spcBef>
                <a:spcPts val="105"/>
              </a:spcBef>
            </a:pPr>
            <a:r>
              <a:rPr lang="en-AU" dirty="0"/>
              <a:t>Differences to Field Hockey</a:t>
            </a:r>
            <a:endParaRPr spc="-5" dirty="0"/>
          </a:p>
        </p:txBody>
      </p:sp>
    </p:spTree>
    <p:extLst>
      <p:ext uri="{BB962C8B-B14F-4D97-AF65-F5344CB8AC3E}">
        <p14:creationId xmlns:p14="http://schemas.microsoft.com/office/powerpoint/2010/main" val="1666177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2000" y="1524000"/>
            <a:ext cx="10363200" cy="4916539"/>
          </a:xfrm>
          <a:prstGeom prst="rect">
            <a:avLst/>
          </a:prstGeom>
        </p:spPr>
        <p:txBody>
          <a:bodyPr vert="horz" wrap="square" lIns="0" tIns="12700" rIns="0" bIns="0" rtlCol="0">
            <a:spAutoFit/>
          </a:bodyPr>
          <a:lstStyle/>
          <a:p>
            <a:pPr marL="926465" lvl="1" indent="-457200" algn="just">
              <a:lnSpc>
                <a:spcPct val="114000"/>
              </a:lnSpc>
              <a:spcAft>
                <a:spcPts val="600"/>
              </a:spcAft>
              <a:buSzPct val="89583"/>
              <a:buFont typeface="+mj-lt"/>
              <a:buAutoNum type="arabicPeriod" startAt="6"/>
              <a:tabLst>
                <a:tab pos="461645" algn="l"/>
                <a:tab pos="462915" algn="l"/>
              </a:tabLst>
            </a:pPr>
            <a:r>
              <a:rPr lang="en-AU" sz="2400" spc="-5" dirty="0">
                <a:solidFill>
                  <a:srgbClr val="2E5496"/>
                </a:solidFill>
                <a:latin typeface="Arial MT"/>
                <a:cs typeface="Arial MT"/>
              </a:rPr>
              <a:t>Only the stick and your feet can be on the floor. (The hands holding on to the stick are considered part of the stick). This rule does NOT apply to Goal Keepers within the circle.</a:t>
            </a:r>
          </a:p>
          <a:p>
            <a:pPr marL="926465" lvl="1" indent="-457200" algn="just">
              <a:lnSpc>
                <a:spcPct val="114000"/>
              </a:lnSpc>
              <a:spcAft>
                <a:spcPts val="600"/>
              </a:spcAft>
              <a:buSzPct val="89583"/>
              <a:buFont typeface="+mj-lt"/>
              <a:buAutoNum type="arabicPeriod" startAt="6"/>
              <a:tabLst>
                <a:tab pos="461645" algn="l"/>
                <a:tab pos="462915" algn="l"/>
              </a:tabLst>
            </a:pPr>
            <a:r>
              <a:rPr lang="en-AU" sz="2400" spc="-5" dirty="0">
                <a:solidFill>
                  <a:srgbClr val="2E5496"/>
                </a:solidFill>
                <a:latin typeface="Arial MT"/>
                <a:cs typeface="Arial MT"/>
              </a:rPr>
              <a:t>Ball cannot be pushed into Players who are down low. Known as a drill and is considered dangerous play.</a:t>
            </a:r>
          </a:p>
          <a:p>
            <a:pPr marL="926465" lvl="1" indent="-457200" algn="just">
              <a:lnSpc>
                <a:spcPct val="114000"/>
              </a:lnSpc>
              <a:spcAft>
                <a:spcPts val="600"/>
              </a:spcAft>
              <a:buSzPct val="89583"/>
              <a:buFont typeface="+mj-lt"/>
              <a:buAutoNum type="arabicPeriod" startAt="6"/>
              <a:tabLst>
                <a:tab pos="461645" algn="l"/>
                <a:tab pos="462915" algn="l"/>
              </a:tabLst>
            </a:pPr>
            <a:r>
              <a:rPr lang="en-AU" sz="2400" spc="-5" dirty="0">
                <a:solidFill>
                  <a:srgbClr val="2E5496"/>
                </a:solidFill>
                <a:latin typeface="Arial MT"/>
                <a:cs typeface="Arial MT"/>
              </a:rPr>
              <a:t>Defenders on penalty corners must run on the opposite side of the net to the injector. Goal Keeper is the only Player in the net on a corner.</a:t>
            </a:r>
          </a:p>
          <a:p>
            <a:pPr marL="926465" lvl="1" indent="-457200" algn="just">
              <a:lnSpc>
                <a:spcPct val="114000"/>
              </a:lnSpc>
              <a:spcAft>
                <a:spcPts val="600"/>
              </a:spcAft>
              <a:buSzPct val="89583"/>
              <a:buFont typeface="+mj-lt"/>
              <a:buAutoNum type="arabicPeriod" startAt="6"/>
              <a:tabLst>
                <a:tab pos="461645" algn="l"/>
                <a:tab pos="462915" algn="l"/>
              </a:tabLst>
            </a:pPr>
            <a:r>
              <a:rPr lang="en-AU" sz="2400" spc="-5" dirty="0">
                <a:solidFill>
                  <a:srgbClr val="2E5496"/>
                </a:solidFill>
                <a:latin typeface="Arial MT"/>
                <a:cs typeface="Arial MT"/>
              </a:rPr>
              <a:t>If a defender breaks on a short corner they go to the opposition’s circle.</a:t>
            </a:r>
          </a:p>
          <a:p>
            <a:pPr marL="926465" lvl="1" indent="-457200" algn="just">
              <a:lnSpc>
                <a:spcPct val="114000"/>
              </a:lnSpc>
              <a:spcAft>
                <a:spcPts val="600"/>
              </a:spcAft>
              <a:buSzPct val="89583"/>
              <a:buFont typeface="+mj-lt"/>
              <a:buAutoNum type="arabicPeriod" startAt="6"/>
              <a:tabLst>
                <a:tab pos="461645" algn="l"/>
                <a:tab pos="462915" algn="l"/>
              </a:tabLst>
            </a:pPr>
            <a:r>
              <a:rPr lang="en-AU" sz="2400" spc="-5" dirty="0">
                <a:solidFill>
                  <a:srgbClr val="2E5496"/>
                </a:solidFill>
                <a:latin typeface="Arial MT"/>
                <a:cs typeface="Arial MT"/>
              </a:rPr>
              <a:t>Any defender not behind the backline on a penalty corner goes to the opposition’s circle.</a:t>
            </a:r>
          </a:p>
        </p:txBody>
      </p:sp>
      <p:sp>
        <p:nvSpPr>
          <p:cNvPr id="4" name="object 4"/>
          <p:cNvSpPr txBox="1">
            <a:spLocks noGrp="1"/>
          </p:cNvSpPr>
          <p:nvPr>
            <p:ph type="title"/>
          </p:nvPr>
        </p:nvSpPr>
        <p:spPr>
          <a:xfrm>
            <a:off x="946810" y="530809"/>
            <a:ext cx="7435190" cy="690574"/>
          </a:xfrm>
          <a:prstGeom prst="rect">
            <a:avLst/>
          </a:prstGeom>
        </p:spPr>
        <p:txBody>
          <a:bodyPr vert="horz" wrap="square" lIns="0" tIns="13335" rIns="0" bIns="0" rtlCol="0">
            <a:spAutoFit/>
          </a:bodyPr>
          <a:lstStyle/>
          <a:p>
            <a:pPr marL="12700">
              <a:lnSpc>
                <a:spcPct val="100000"/>
              </a:lnSpc>
              <a:spcBef>
                <a:spcPts val="105"/>
              </a:spcBef>
            </a:pPr>
            <a:r>
              <a:rPr lang="en-AU" dirty="0"/>
              <a:t>Differences to Field Hockey</a:t>
            </a:r>
            <a:endParaRPr spc="-5" dirty="0"/>
          </a:p>
        </p:txBody>
      </p:sp>
    </p:spTree>
    <p:extLst>
      <p:ext uri="{BB962C8B-B14F-4D97-AF65-F5344CB8AC3E}">
        <p14:creationId xmlns:p14="http://schemas.microsoft.com/office/powerpoint/2010/main" val="2233582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2000" y="1524000"/>
            <a:ext cx="9601200" cy="1317605"/>
          </a:xfrm>
          <a:prstGeom prst="rect">
            <a:avLst/>
          </a:prstGeom>
        </p:spPr>
        <p:txBody>
          <a:bodyPr vert="horz" wrap="square" lIns="0" tIns="12700" rIns="0" bIns="0" rtlCol="0">
            <a:spAutoFit/>
          </a:bodyPr>
          <a:lstStyle/>
          <a:p>
            <a:pPr marL="926465" lvl="1" indent="-457200" algn="just">
              <a:lnSpc>
                <a:spcPct val="114000"/>
              </a:lnSpc>
              <a:spcAft>
                <a:spcPts val="600"/>
              </a:spcAft>
              <a:buSzPct val="89583"/>
              <a:buFont typeface="+mj-lt"/>
              <a:buAutoNum type="arabicPeriod" startAt="11"/>
              <a:tabLst>
                <a:tab pos="461645" algn="l"/>
                <a:tab pos="462915" algn="l"/>
              </a:tabLst>
            </a:pPr>
            <a:r>
              <a:rPr lang="en-AU" sz="2400" spc="-5" dirty="0">
                <a:solidFill>
                  <a:srgbClr val="2E5496"/>
                </a:solidFill>
                <a:latin typeface="Arial MT"/>
                <a:cs typeface="Arial MT"/>
              </a:rPr>
              <a:t>Half way line is used for long corners (not 25 Yard line).</a:t>
            </a:r>
          </a:p>
          <a:p>
            <a:pPr marL="926465" lvl="1" indent="-457200" algn="just">
              <a:lnSpc>
                <a:spcPct val="114000"/>
              </a:lnSpc>
              <a:spcAft>
                <a:spcPts val="600"/>
              </a:spcAft>
              <a:buSzPct val="89583"/>
              <a:buFont typeface="+mj-lt"/>
              <a:buAutoNum type="arabicPeriod" startAt="11"/>
              <a:tabLst>
                <a:tab pos="461645" algn="l"/>
                <a:tab pos="462915" algn="l"/>
              </a:tabLst>
            </a:pPr>
            <a:r>
              <a:rPr lang="en-AU" sz="2400" spc="-5" dirty="0">
                <a:solidFill>
                  <a:srgbClr val="2E5496"/>
                </a:solidFill>
                <a:latin typeface="Arial MT"/>
                <a:cs typeface="Arial MT"/>
              </a:rPr>
              <a:t>In the attacking half free hits cannot go directly into the circle (this includes long corners).</a:t>
            </a:r>
          </a:p>
        </p:txBody>
      </p:sp>
      <p:sp>
        <p:nvSpPr>
          <p:cNvPr id="4" name="object 4"/>
          <p:cNvSpPr txBox="1">
            <a:spLocks noGrp="1"/>
          </p:cNvSpPr>
          <p:nvPr>
            <p:ph type="title"/>
          </p:nvPr>
        </p:nvSpPr>
        <p:spPr>
          <a:xfrm>
            <a:off x="946810" y="530809"/>
            <a:ext cx="7435190" cy="690574"/>
          </a:xfrm>
          <a:prstGeom prst="rect">
            <a:avLst/>
          </a:prstGeom>
        </p:spPr>
        <p:txBody>
          <a:bodyPr vert="horz" wrap="square" lIns="0" tIns="13335" rIns="0" bIns="0" rtlCol="0">
            <a:spAutoFit/>
          </a:bodyPr>
          <a:lstStyle/>
          <a:p>
            <a:pPr marL="12700">
              <a:lnSpc>
                <a:spcPct val="100000"/>
              </a:lnSpc>
              <a:spcBef>
                <a:spcPts val="105"/>
              </a:spcBef>
            </a:pPr>
            <a:r>
              <a:rPr lang="en-AU" dirty="0"/>
              <a:t>Differences to Field Hockey</a:t>
            </a:r>
            <a:endParaRPr spc="-5" dirty="0"/>
          </a:p>
        </p:txBody>
      </p:sp>
      <p:pic>
        <p:nvPicPr>
          <p:cNvPr id="2" name="Picture 1" descr="A group of people in a gym&#10;&#10;Description automatically generated">
            <a:extLst>
              <a:ext uri="{FF2B5EF4-FFF2-40B4-BE49-F238E27FC236}">
                <a16:creationId xmlns:a16="http://schemas.microsoft.com/office/drawing/2014/main" id="{9BD6A6D9-B5C3-AD7B-8F0D-8C8F15BF4CC8}"/>
              </a:ext>
            </a:extLst>
          </p:cNvPr>
          <p:cNvPicPr>
            <a:picLocks noChangeAspect="1"/>
          </p:cNvPicPr>
          <p:nvPr/>
        </p:nvPicPr>
        <p:blipFill rotWithShape="1">
          <a:blip r:embed="rId2">
            <a:extLst>
              <a:ext uri="{28A0092B-C50C-407E-A947-70E740481C1C}">
                <a14:useLocalDpi xmlns:a14="http://schemas.microsoft.com/office/drawing/2010/main" val="0"/>
              </a:ext>
            </a:extLst>
          </a:blip>
          <a:srcRect l="28889" r="51111"/>
          <a:stretch/>
        </p:blipFill>
        <p:spPr>
          <a:xfrm rot="5400000">
            <a:off x="4793624" y="60513"/>
            <a:ext cx="2604751" cy="9928606"/>
          </a:xfrm>
          <a:prstGeom prst="rect">
            <a:avLst/>
          </a:prstGeom>
        </p:spPr>
      </p:pic>
    </p:spTree>
    <p:extLst>
      <p:ext uri="{BB962C8B-B14F-4D97-AF65-F5344CB8AC3E}">
        <p14:creationId xmlns:p14="http://schemas.microsoft.com/office/powerpoint/2010/main" val="2557476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2000" y="1524000"/>
            <a:ext cx="10363200" cy="2298065"/>
          </a:xfrm>
          <a:prstGeom prst="rect">
            <a:avLst/>
          </a:prstGeom>
        </p:spPr>
        <p:txBody>
          <a:bodyPr vert="horz" wrap="square" lIns="0" tIns="12700" rIns="0" bIns="0" rtlCol="0">
            <a:spAutoFit/>
          </a:bodyPr>
          <a:lstStyle/>
          <a:p>
            <a:pPr marL="926465" lvl="1" indent="-457200">
              <a:spcBef>
                <a:spcPts val="2125"/>
              </a:spcBef>
              <a:buSzPct val="89583"/>
              <a:buFont typeface="+mj-lt"/>
              <a:buAutoNum type="arabicPeriod" startAt="13"/>
              <a:tabLst>
                <a:tab pos="461645" algn="l"/>
                <a:tab pos="462915" algn="l"/>
              </a:tabLst>
            </a:pPr>
            <a:r>
              <a:rPr lang="en-AU" sz="2400" spc="-5" dirty="0">
                <a:solidFill>
                  <a:srgbClr val="2E5496"/>
                </a:solidFill>
                <a:latin typeface="Arial MT"/>
                <a:cs typeface="Arial MT"/>
              </a:rPr>
              <a:t>Obstruction in relation to</a:t>
            </a:r>
          </a:p>
          <a:p>
            <a:pPr marL="1383665" lvl="3">
              <a:spcBef>
                <a:spcPts val="2125"/>
              </a:spcBef>
              <a:buSzPct val="89583"/>
              <a:tabLst>
                <a:tab pos="461645" algn="l"/>
                <a:tab pos="462915" algn="l"/>
              </a:tabLst>
            </a:pPr>
            <a:r>
              <a:rPr lang="en-AU" sz="2400" spc="-5" dirty="0">
                <a:solidFill>
                  <a:srgbClr val="2E5496"/>
                </a:solidFill>
                <a:latin typeface="Arial MT"/>
                <a:cs typeface="Arial MT"/>
              </a:rPr>
              <a:t>a.	Balls trapped against side board</a:t>
            </a:r>
          </a:p>
          <a:p>
            <a:pPr marL="1383665" lvl="3">
              <a:spcBef>
                <a:spcPts val="2125"/>
              </a:spcBef>
              <a:buSzPct val="89583"/>
              <a:tabLst>
                <a:tab pos="461645" algn="l"/>
                <a:tab pos="462915" algn="l"/>
              </a:tabLst>
            </a:pPr>
            <a:r>
              <a:rPr lang="en-AU" sz="2400" spc="-5" dirty="0">
                <a:solidFill>
                  <a:srgbClr val="2E5496"/>
                </a:solidFill>
                <a:latin typeface="Arial MT"/>
                <a:cs typeface="Arial MT"/>
              </a:rPr>
              <a:t>b.	Pushing / bull dozing through</a:t>
            </a:r>
          </a:p>
          <a:p>
            <a:pPr marL="1383665" lvl="3">
              <a:spcBef>
                <a:spcPts val="2125"/>
              </a:spcBef>
              <a:buSzPct val="89583"/>
              <a:tabLst>
                <a:tab pos="461645" algn="l"/>
                <a:tab pos="462915" algn="l"/>
              </a:tabLst>
            </a:pPr>
            <a:r>
              <a:rPr lang="en-AU" sz="2400" spc="-5" dirty="0">
                <a:solidFill>
                  <a:srgbClr val="2E5496"/>
                </a:solidFill>
                <a:latin typeface="Arial MT"/>
                <a:cs typeface="Arial MT"/>
              </a:rPr>
              <a:t>c.	‘trapping’ Players with the ball in the corner pockets</a:t>
            </a:r>
          </a:p>
        </p:txBody>
      </p:sp>
      <p:sp>
        <p:nvSpPr>
          <p:cNvPr id="4" name="object 4"/>
          <p:cNvSpPr txBox="1">
            <a:spLocks noGrp="1"/>
          </p:cNvSpPr>
          <p:nvPr>
            <p:ph type="title"/>
          </p:nvPr>
        </p:nvSpPr>
        <p:spPr>
          <a:xfrm>
            <a:off x="946810" y="530809"/>
            <a:ext cx="7435190" cy="690574"/>
          </a:xfrm>
          <a:prstGeom prst="rect">
            <a:avLst/>
          </a:prstGeom>
        </p:spPr>
        <p:txBody>
          <a:bodyPr vert="horz" wrap="square" lIns="0" tIns="13335" rIns="0" bIns="0" rtlCol="0">
            <a:spAutoFit/>
          </a:bodyPr>
          <a:lstStyle/>
          <a:p>
            <a:pPr marL="12700">
              <a:lnSpc>
                <a:spcPct val="100000"/>
              </a:lnSpc>
              <a:spcBef>
                <a:spcPts val="105"/>
              </a:spcBef>
            </a:pPr>
            <a:r>
              <a:rPr lang="en-AU" dirty="0"/>
              <a:t>Differences to Field Hockey</a:t>
            </a:r>
            <a:endParaRPr spc="-5" dirty="0"/>
          </a:p>
        </p:txBody>
      </p:sp>
    </p:spTree>
    <p:extLst>
      <p:ext uri="{BB962C8B-B14F-4D97-AF65-F5344CB8AC3E}">
        <p14:creationId xmlns:p14="http://schemas.microsoft.com/office/powerpoint/2010/main" val="3545580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17930" y="1524000"/>
            <a:ext cx="3277870" cy="4213974"/>
          </a:xfrm>
          <a:prstGeom prst="rect">
            <a:avLst/>
          </a:prstGeom>
        </p:spPr>
        <p:txBody>
          <a:bodyPr vert="horz" wrap="square" lIns="0" tIns="12700" rIns="0" bIns="0" rtlCol="0">
            <a:spAutoFit/>
          </a:bodyPr>
          <a:lstStyle/>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Stick Grip</a:t>
            </a:r>
          </a:p>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Pushing</a:t>
            </a:r>
          </a:p>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Goal Shooting</a:t>
            </a:r>
          </a:p>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Trapping</a:t>
            </a:r>
          </a:p>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Running The Ball</a:t>
            </a:r>
          </a:p>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Passing</a:t>
            </a:r>
          </a:p>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Goal Keeping</a:t>
            </a:r>
          </a:p>
        </p:txBody>
      </p:sp>
      <p:sp>
        <p:nvSpPr>
          <p:cNvPr id="4" name="object 4"/>
          <p:cNvSpPr txBox="1">
            <a:spLocks noGrp="1"/>
          </p:cNvSpPr>
          <p:nvPr>
            <p:ph type="title"/>
          </p:nvPr>
        </p:nvSpPr>
        <p:spPr>
          <a:xfrm>
            <a:off x="946810" y="530809"/>
            <a:ext cx="6860540" cy="697230"/>
          </a:xfrm>
          <a:prstGeom prst="rect">
            <a:avLst/>
          </a:prstGeom>
        </p:spPr>
        <p:txBody>
          <a:bodyPr vert="horz" wrap="square" lIns="0" tIns="13335" rIns="0" bIns="0" rtlCol="0">
            <a:spAutoFit/>
          </a:bodyPr>
          <a:lstStyle/>
          <a:p>
            <a:pPr marL="12700">
              <a:lnSpc>
                <a:spcPct val="100000"/>
              </a:lnSpc>
              <a:spcBef>
                <a:spcPts val="105"/>
              </a:spcBef>
            </a:pPr>
            <a:r>
              <a:rPr lang="en-AU" dirty="0"/>
              <a:t>Player Basics</a:t>
            </a:r>
            <a:endParaRPr spc="-5" dirty="0"/>
          </a:p>
        </p:txBody>
      </p:sp>
      <p:pic>
        <p:nvPicPr>
          <p:cNvPr id="6" name="Picture 5">
            <a:extLst>
              <a:ext uri="{FF2B5EF4-FFF2-40B4-BE49-F238E27FC236}">
                <a16:creationId xmlns:a16="http://schemas.microsoft.com/office/drawing/2014/main" id="{331B50D6-DAFB-41F6-8F70-208359E27A62}"/>
              </a:ext>
            </a:extLst>
          </p:cNvPr>
          <p:cNvPicPr>
            <a:picLocks noChangeAspect="1"/>
          </p:cNvPicPr>
          <p:nvPr/>
        </p:nvPicPr>
        <p:blipFill>
          <a:blip r:embed="rId2"/>
          <a:stretch>
            <a:fillRect/>
          </a:stretch>
        </p:blipFill>
        <p:spPr>
          <a:xfrm rot="16200000">
            <a:off x="6139953" y="2089647"/>
            <a:ext cx="4525175" cy="3393881"/>
          </a:xfrm>
          <a:prstGeom prst="rect">
            <a:avLst/>
          </a:prstGeom>
        </p:spPr>
      </p:pic>
    </p:spTree>
    <p:extLst>
      <p:ext uri="{BB962C8B-B14F-4D97-AF65-F5344CB8AC3E}">
        <p14:creationId xmlns:p14="http://schemas.microsoft.com/office/powerpoint/2010/main" val="2925218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46810" y="530809"/>
            <a:ext cx="6860540" cy="697230"/>
          </a:xfrm>
          <a:prstGeom prst="rect">
            <a:avLst/>
          </a:prstGeom>
        </p:spPr>
        <p:txBody>
          <a:bodyPr vert="horz" wrap="square" lIns="0" tIns="13335" rIns="0" bIns="0" rtlCol="0">
            <a:spAutoFit/>
          </a:bodyPr>
          <a:lstStyle/>
          <a:p>
            <a:pPr marL="12700">
              <a:lnSpc>
                <a:spcPct val="100000"/>
              </a:lnSpc>
              <a:spcBef>
                <a:spcPts val="105"/>
              </a:spcBef>
            </a:pPr>
            <a:r>
              <a:rPr lang="en-AU" dirty="0"/>
              <a:t>Age Group Outlines</a:t>
            </a:r>
            <a:endParaRPr spc="-5" dirty="0"/>
          </a:p>
        </p:txBody>
      </p:sp>
      <p:sp>
        <p:nvSpPr>
          <p:cNvPr id="6" name="object 3">
            <a:extLst>
              <a:ext uri="{FF2B5EF4-FFF2-40B4-BE49-F238E27FC236}">
                <a16:creationId xmlns:a16="http://schemas.microsoft.com/office/drawing/2014/main" id="{0A307880-F375-A51E-AC22-ED9DCEFB0044}"/>
              </a:ext>
            </a:extLst>
          </p:cNvPr>
          <p:cNvSpPr txBox="1"/>
          <p:nvPr/>
        </p:nvSpPr>
        <p:spPr>
          <a:xfrm>
            <a:off x="1219200" y="1905000"/>
            <a:ext cx="3277870" cy="2936701"/>
          </a:xfrm>
          <a:prstGeom prst="rect">
            <a:avLst/>
          </a:prstGeom>
        </p:spPr>
        <p:txBody>
          <a:bodyPr vert="horz" wrap="square" lIns="0" tIns="12700" rIns="0" bIns="0" rtlCol="0">
            <a:spAutoFit/>
          </a:bodyPr>
          <a:lstStyle/>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Age Characteristics</a:t>
            </a:r>
          </a:p>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Training Tips</a:t>
            </a:r>
          </a:p>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Emphasis</a:t>
            </a:r>
          </a:p>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Skills Standard</a:t>
            </a:r>
          </a:p>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Game Plan</a:t>
            </a:r>
          </a:p>
        </p:txBody>
      </p:sp>
      <p:pic>
        <p:nvPicPr>
          <p:cNvPr id="3" name="Picture 2">
            <a:extLst>
              <a:ext uri="{FF2B5EF4-FFF2-40B4-BE49-F238E27FC236}">
                <a16:creationId xmlns:a16="http://schemas.microsoft.com/office/drawing/2014/main" id="{866A513A-440F-54D6-9546-5AF89D97A93F}"/>
              </a:ext>
            </a:extLst>
          </p:cNvPr>
          <p:cNvPicPr>
            <a:picLocks noChangeAspect="1"/>
          </p:cNvPicPr>
          <p:nvPr/>
        </p:nvPicPr>
        <p:blipFill>
          <a:blip r:embed="rId2"/>
          <a:stretch>
            <a:fillRect/>
          </a:stretch>
        </p:blipFill>
        <p:spPr>
          <a:xfrm>
            <a:off x="5887887" y="1600200"/>
            <a:ext cx="5084913" cy="4919257"/>
          </a:xfrm>
          <a:prstGeom prst="rect">
            <a:avLst/>
          </a:prstGeom>
        </p:spPr>
      </p:pic>
    </p:spTree>
    <p:extLst>
      <p:ext uri="{BB962C8B-B14F-4D97-AF65-F5344CB8AC3E}">
        <p14:creationId xmlns:p14="http://schemas.microsoft.com/office/powerpoint/2010/main" val="2130501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46810" y="530809"/>
            <a:ext cx="7282790" cy="690574"/>
          </a:xfrm>
          <a:prstGeom prst="rect">
            <a:avLst/>
          </a:prstGeom>
        </p:spPr>
        <p:txBody>
          <a:bodyPr vert="horz" wrap="square" lIns="0" tIns="13335" rIns="0" bIns="0" rtlCol="0">
            <a:spAutoFit/>
          </a:bodyPr>
          <a:lstStyle/>
          <a:p>
            <a:pPr marL="12700">
              <a:lnSpc>
                <a:spcPct val="100000"/>
              </a:lnSpc>
              <a:spcBef>
                <a:spcPts val="105"/>
              </a:spcBef>
            </a:pPr>
            <a:r>
              <a:rPr lang="en-AU" dirty="0"/>
              <a:t>Training Session Planning</a:t>
            </a:r>
            <a:endParaRPr spc="-5" dirty="0"/>
          </a:p>
        </p:txBody>
      </p:sp>
      <p:sp>
        <p:nvSpPr>
          <p:cNvPr id="3" name="TextBox 2">
            <a:extLst>
              <a:ext uri="{FF2B5EF4-FFF2-40B4-BE49-F238E27FC236}">
                <a16:creationId xmlns:a16="http://schemas.microsoft.com/office/drawing/2014/main" id="{1F323212-AAFA-7E51-DA65-BF90B69C1654}"/>
              </a:ext>
            </a:extLst>
          </p:cNvPr>
          <p:cNvSpPr txBox="1"/>
          <p:nvPr/>
        </p:nvSpPr>
        <p:spPr>
          <a:xfrm>
            <a:off x="946810" y="1600200"/>
            <a:ext cx="10058400" cy="3311997"/>
          </a:xfrm>
          <a:prstGeom prst="rect">
            <a:avLst/>
          </a:prstGeom>
          <a:noFill/>
        </p:spPr>
        <p:txBody>
          <a:bodyPr wrap="square">
            <a:spAutoFit/>
          </a:bodyPr>
          <a:lstStyle/>
          <a:p>
            <a:pPr algn="just">
              <a:lnSpc>
                <a:spcPct val="114000"/>
              </a:lnSpc>
              <a:spcAft>
                <a:spcPts val="1200"/>
              </a:spcAft>
            </a:pPr>
            <a:r>
              <a:rPr lang="en-AU" sz="2400" spc="-5" dirty="0">
                <a:solidFill>
                  <a:srgbClr val="2E5496"/>
                </a:solidFill>
                <a:latin typeface="Arial MT"/>
              </a:rPr>
              <a:t>Coaches should have a PREPARED, WRITTEN session plan before any training session. This does not mean the coach can’t deviate from the plan if circumstances require it.</a:t>
            </a:r>
          </a:p>
          <a:p>
            <a:pPr algn="just">
              <a:lnSpc>
                <a:spcPct val="114000"/>
              </a:lnSpc>
              <a:spcAft>
                <a:spcPts val="1200"/>
              </a:spcAft>
            </a:pPr>
            <a:r>
              <a:rPr lang="en-AU" sz="2400" spc="-5" dirty="0">
                <a:solidFill>
                  <a:srgbClr val="2E5496"/>
                </a:solidFill>
                <a:latin typeface="Arial MT"/>
              </a:rPr>
              <a:t>The plan should incorporate basic skills, revision of skills and areas identified as needing attention based on previous trainings or match play.</a:t>
            </a:r>
          </a:p>
          <a:p>
            <a:pPr algn="just">
              <a:lnSpc>
                <a:spcPct val="114000"/>
              </a:lnSpc>
              <a:spcAft>
                <a:spcPts val="1200"/>
              </a:spcAft>
            </a:pPr>
            <a:r>
              <a:rPr lang="en-AU" sz="2400" spc="-5" dirty="0">
                <a:solidFill>
                  <a:srgbClr val="2E5496"/>
                </a:solidFill>
                <a:latin typeface="Arial MT"/>
              </a:rPr>
              <a:t>Players should be involved in the planning phase especially regarding team rules, style of play etc so that there is a sense of shared ownership.</a:t>
            </a:r>
          </a:p>
        </p:txBody>
      </p:sp>
    </p:spTree>
    <p:extLst>
      <p:ext uri="{BB962C8B-B14F-4D97-AF65-F5344CB8AC3E}">
        <p14:creationId xmlns:p14="http://schemas.microsoft.com/office/powerpoint/2010/main" val="3094300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46810" y="530809"/>
            <a:ext cx="7282790" cy="690574"/>
          </a:xfrm>
          <a:prstGeom prst="rect">
            <a:avLst/>
          </a:prstGeom>
        </p:spPr>
        <p:txBody>
          <a:bodyPr vert="horz" wrap="square" lIns="0" tIns="13335" rIns="0" bIns="0" rtlCol="0">
            <a:spAutoFit/>
          </a:bodyPr>
          <a:lstStyle/>
          <a:p>
            <a:pPr marL="12700">
              <a:lnSpc>
                <a:spcPct val="100000"/>
              </a:lnSpc>
              <a:spcBef>
                <a:spcPts val="105"/>
              </a:spcBef>
            </a:pPr>
            <a:r>
              <a:rPr lang="en-AU" dirty="0"/>
              <a:t>Training Session Planning</a:t>
            </a:r>
            <a:endParaRPr spc="-5" dirty="0"/>
          </a:p>
        </p:txBody>
      </p:sp>
      <p:pic>
        <p:nvPicPr>
          <p:cNvPr id="2" name="Picture 1">
            <a:extLst>
              <a:ext uri="{FF2B5EF4-FFF2-40B4-BE49-F238E27FC236}">
                <a16:creationId xmlns:a16="http://schemas.microsoft.com/office/drawing/2014/main" id="{5A7CB5CE-0766-3508-8034-ED4C7E43D0F6}"/>
              </a:ext>
            </a:extLst>
          </p:cNvPr>
          <p:cNvPicPr>
            <a:picLocks noChangeAspect="1"/>
          </p:cNvPicPr>
          <p:nvPr/>
        </p:nvPicPr>
        <p:blipFill>
          <a:blip r:embed="rId2"/>
          <a:stretch>
            <a:fillRect/>
          </a:stretch>
        </p:blipFill>
        <p:spPr>
          <a:xfrm>
            <a:off x="969468" y="1524000"/>
            <a:ext cx="3017858" cy="4904018"/>
          </a:xfrm>
          <a:prstGeom prst="rect">
            <a:avLst/>
          </a:prstGeom>
        </p:spPr>
      </p:pic>
      <p:pic>
        <p:nvPicPr>
          <p:cNvPr id="5" name="Picture 4">
            <a:extLst>
              <a:ext uri="{FF2B5EF4-FFF2-40B4-BE49-F238E27FC236}">
                <a16:creationId xmlns:a16="http://schemas.microsoft.com/office/drawing/2014/main" id="{250B4795-F9CC-7B31-B1F7-B28833494064}"/>
              </a:ext>
            </a:extLst>
          </p:cNvPr>
          <p:cNvPicPr>
            <a:picLocks noChangeAspect="1"/>
          </p:cNvPicPr>
          <p:nvPr/>
        </p:nvPicPr>
        <p:blipFill rotWithShape="1">
          <a:blip r:embed="rId3"/>
          <a:srcRect t="351"/>
          <a:stretch/>
        </p:blipFill>
        <p:spPr>
          <a:xfrm>
            <a:off x="4338952" y="1513607"/>
            <a:ext cx="2788567" cy="4811275"/>
          </a:xfrm>
          <a:prstGeom prst="rect">
            <a:avLst/>
          </a:prstGeom>
        </p:spPr>
      </p:pic>
      <p:pic>
        <p:nvPicPr>
          <p:cNvPr id="6" name="Picture 5">
            <a:extLst>
              <a:ext uri="{FF2B5EF4-FFF2-40B4-BE49-F238E27FC236}">
                <a16:creationId xmlns:a16="http://schemas.microsoft.com/office/drawing/2014/main" id="{A2841CF9-6DEE-DD3E-8209-2854613151D1}"/>
              </a:ext>
            </a:extLst>
          </p:cNvPr>
          <p:cNvPicPr>
            <a:picLocks noChangeAspect="1"/>
          </p:cNvPicPr>
          <p:nvPr/>
        </p:nvPicPr>
        <p:blipFill>
          <a:blip r:embed="rId4"/>
          <a:stretch>
            <a:fillRect/>
          </a:stretch>
        </p:blipFill>
        <p:spPr>
          <a:xfrm>
            <a:off x="7848600" y="1570371"/>
            <a:ext cx="2459532" cy="4811275"/>
          </a:xfrm>
          <a:prstGeom prst="rect">
            <a:avLst/>
          </a:prstGeom>
        </p:spPr>
      </p:pic>
    </p:spTree>
    <p:extLst>
      <p:ext uri="{BB962C8B-B14F-4D97-AF65-F5344CB8AC3E}">
        <p14:creationId xmlns:p14="http://schemas.microsoft.com/office/powerpoint/2010/main" val="2811658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46810" y="530809"/>
            <a:ext cx="6860540" cy="697230"/>
          </a:xfrm>
          <a:prstGeom prst="rect">
            <a:avLst/>
          </a:prstGeom>
        </p:spPr>
        <p:txBody>
          <a:bodyPr vert="horz" wrap="square" lIns="0" tIns="13335" rIns="0" bIns="0" rtlCol="0">
            <a:spAutoFit/>
          </a:bodyPr>
          <a:lstStyle/>
          <a:p>
            <a:pPr marL="12700">
              <a:lnSpc>
                <a:spcPct val="100000"/>
              </a:lnSpc>
              <a:spcBef>
                <a:spcPts val="105"/>
              </a:spcBef>
            </a:pPr>
            <a:r>
              <a:rPr lang="en-AU" dirty="0"/>
              <a:t>Drills</a:t>
            </a:r>
            <a:endParaRPr spc="-5" dirty="0"/>
          </a:p>
        </p:txBody>
      </p:sp>
      <p:pic>
        <p:nvPicPr>
          <p:cNvPr id="2" name="Picture 1">
            <a:extLst>
              <a:ext uri="{FF2B5EF4-FFF2-40B4-BE49-F238E27FC236}">
                <a16:creationId xmlns:a16="http://schemas.microsoft.com/office/drawing/2014/main" id="{7CDE9977-1DC5-5DE3-EBF4-1654E130BB7F}"/>
              </a:ext>
            </a:extLst>
          </p:cNvPr>
          <p:cNvPicPr>
            <a:picLocks noChangeAspect="1"/>
          </p:cNvPicPr>
          <p:nvPr/>
        </p:nvPicPr>
        <p:blipFill rotWithShape="1">
          <a:blip r:embed="rId2"/>
          <a:srcRect t="6925" r="50895"/>
          <a:stretch/>
        </p:blipFill>
        <p:spPr>
          <a:xfrm>
            <a:off x="990682" y="1371600"/>
            <a:ext cx="4812063" cy="4096759"/>
          </a:xfrm>
          <a:prstGeom prst="rect">
            <a:avLst/>
          </a:prstGeom>
        </p:spPr>
      </p:pic>
      <p:pic>
        <p:nvPicPr>
          <p:cNvPr id="5" name="Picture 4">
            <a:extLst>
              <a:ext uri="{FF2B5EF4-FFF2-40B4-BE49-F238E27FC236}">
                <a16:creationId xmlns:a16="http://schemas.microsoft.com/office/drawing/2014/main" id="{9B02976D-56FD-0EAB-F758-A8CD539AE90D}"/>
              </a:ext>
            </a:extLst>
          </p:cNvPr>
          <p:cNvPicPr>
            <a:picLocks noChangeAspect="1"/>
          </p:cNvPicPr>
          <p:nvPr/>
        </p:nvPicPr>
        <p:blipFill rotWithShape="1">
          <a:blip r:embed="rId2"/>
          <a:srcRect l="48926" t="7705" b="13326"/>
          <a:stretch/>
        </p:blipFill>
        <p:spPr>
          <a:xfrm>
            <a:off x="6248400" y="2362200"/>
            <a:ext cx="4964463" cy="3447765"/>
          </a:xfrm>
          <a:prstGeom prst="rect">
            <a:avLst/>
          </a:prstGeom>
        </p:spPr>
      </p:pic>
    </p:spTree>
    <p:extLst>
      <p:ext uri="{BB962C8B-B14F-4D97-AF65-F5344CB8AC3E}">
        <p14:creationId xmlns:p14="http://schemas.microsoft.com/office/powerpoint/2010/main" val="862892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6505" y="534670"/>
            <a:ext cx="2263775" cy="696595"/>
          </a:xfrm>
          <a:prstGeom prst="rect">
            <a:avLst/>
          </a:prstGeom>
        </p:spPr>
        <p:txBody>
          <a:bodyPr vert="horz" wrap="square" lIns="0" tIns="13335" rIns="0" bIns="0" rtlCol="0">
            <a:spAutoFit/>
          </a:bodyPr>
          <a:lstStyle/>
          <a:p>
            <a:pPr marL="12700">
              <a:lnSpc>
                <a:spcPct val="100000"/>
              </a:lnSpc>
              <a:spcBef>
                <a:spcPts val="105"/>
              </a:spcBef>
            </a:pPr>
            <a:r>
              <a:rPr dirty="0"/>
              <a:t>Purpose</a:t>
            </a:r>
          </a:p>
        </p:txBody>
      </p:sp>
      <p:sp>
        <p:nvSpPr>
          <p:cNvPr id="4" name="object 4"/>
          <p:cNvSpPr txBox="1"/>
          <p:nvPr/>
        </p:nvSpPr>
        <p:spPr>
          <a:xfrm>
            <a:off x="962669" y="1524000"/>
            <a:ext cx="6504931" cy="4628960"/>
          </a:xfrm>
          <a:prstGeom prst="rect">
            <a:avLst/>
          </a:prstGeom>
        </p:spPr>
        <p:txBody>
          <a:bodyPr vert="horz" wrap="square" lIns="0" tIns="12700" rIns="0" bIns="0" rtlCol="0">
            <a:spAutoFit/>
          </a:bodyPr>
          <a:lstStyle/>
          <a:p>
            <a:pPr marL="12700" marR="5080" algn="just">
              <a:lnSpc>
                <a:spcPct val="114000"/>
              </a:lnSpc>
              <a:spcBef>
                <a:spcPts val="100"/>
              </a:spcBef>
            </a:pPr>
            <a:r>
              <a:rPr sz="2800" spc="-5" dirty="0">
                <a:solidFill>
                  <a:srgbClr val="2E5496"/>
                </a:solidFill>
                <a:latin typeface="Arial MT"/>
                <a:cs typeface="Arial MT"/>
              </a:rPr>
              <a:t>This</a:t>
            </a:r>
            <a:r>
              <a:rPr sz="2800" spc="10" dirty="0">
                <a:solidFill>
                  <a:srgbClr val="2E5496"/>
                </a:solidFill>
                <a:latin typeface="Arial MT"/>
                <a:cs typeface="Arial MT"/>
              </a:rPr>
              <a:t> </a:t>
            </a:r>
            <a:r>
              <a:rPr sz="2800" dirty="0">
                <a:solidFill>
                  <a:srgbClr val="2E5496"/>
                </a:solidFill>
                <a:latin typeface="Arial MT"/>
                <a:cs typeface="Arial MT"/>
              </a:rPr>
              <a:t>briefing</a:t>
            </a:r>
            <a:r>
              <a:rPr sz="2800" spc="20" dirty="0">
                <a:solidFill>
                  <a:srgbClr val="2E5496"/>
                </a:solidFill>
                <a:latin typeface="Arial MT"/>
                <a:cs typeface="Arial MT"/>
              </a:rPr>
              <a:t> </a:t>
            </a:r>
            <a:r>
              <a:rPr lang="en-AU" sz="2800" spc="-5" dirty="0">
                <a:solidFill>
                  <a:srgbClr val="2E5496"/>
                </a:solidFill>
                <a:latin typeface="Arial MT"/>
                <a:cs typeface="Arial MT"/>
              </a:rPr>
              <a:t>is for new and experienced Coaches to improve Player skills and game tactics. It covers the equipment, rules, individual skills and basic team structures.</a:t>
            </a:r>
          </a:p>
          <a:p>
            <a:pPr marL="12700" marR="5080">
              <a:lnSpc>
                <a:spcPct val="114000"/>
              </a:lnSpc>
              <a:spcBef>
                <a:spcPts val="100"/>
              </a:spcBef>
            </a:pPr>
            <a:endParaRPr lang="en-AU" sz="1200" spc="-5" dirty="0">
              <a:solidFill>
                <a:srgbClr val="2E5496"/>
              </a:solidFill>
              <a:latin typeface="Arial MT"/>
              <a:cs typeface="Arial MT"/>
            </a:endParaRPr>
          </a:p>
          <a:p>
            <a:pPr marL="12700" marR="5080" algn="just">
              <a:lnSpc>
                <a:spcPct val="114000"/>
              </a:lnSpc>
              <a:spcBef>
                <a:spcPts val="100"/>
              </a:spcBef>
            </a:pPr>
            <a:r>
              <a:rPr lang="en-AU" sz="2800" spc="-5" dirty="0">
                <a:solidFill>
                  <a:srgbClr val="2E5496"/>
                </a:solidFill>
                <a:latin typeface="Arial MT"/>
                <a:cs typeface="Arial MT"/>
              </a:rPr>
              <a:t>It is not a substitute for undertaking accredited coaching courses but to assist Parents and Players who are requested to coach and organise a team.</a:t>
            </a:r>
            <a:endParaRPr sz="2800" dirty="0">
              <a:latin typeface="Arial MT"/>
              <a:cs typeface="Arial MT"/>
            </a:endParaRPr>
          </a:p>
        </p:txBody>
      </p:sp>
      <p:pic>
        <p:nvPicPr>
          <p:cNvPr id="6" name="Picture 5">
            <a:extLst>
              <a:ext uri="{FF2B5EF4-FFF2-40B4-BE49-F238E27FC236}">
                <a16:creationId xmlns:a16="http://schemas.microsoft.com/office/drawing/2014/main" id="{4ECB7F98-4242-B583-1665-74F253893483}"/>
              </a:ext>
            </a:extLst>
          </p:cNvPr>
          <p:cNvPicPr>
            <a:picLocks noChangeAspect="1"/>
          </p:cNvPicPr>
          <p:nvPr/>
        </p:nvPicPr>
        <p:blipFill>
          <a:blip r:embed="rId2"/>
          <a:stretch>
            <a:fillRect/>
          </a:stretch>
        </p:blipFill>
        <p:spPr>
          <a:xfrm>
            <a:off x="7925844" y="1676920"/>
            <a:ext cx="3123155" cy="4342880"/>
          </a:xfrm>
          <a:prstGeom prst="rect">
            <a:avLst/>
          </a:prstGeom>
          <a:ln w="19050">
            <a:solidFill>
              <a:schemeClr val="accent1"/>
            </a:solidFill>
          </a:ln>
        </p:spPr>
      </p:pic>
    </p:spTree>
    <p:extLst>
      <p:ext uri="{BB962C8B-B14F-4D97-AF65-F5344CB8AC3E}">
        <p14:creationId xmlns:p14="http://schemas.microsoft.com/office/powerpoint/2010/main" val="2958528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46810" y="530809"/>
            <a:ext cx="6860540" cy="697230"/>
          </a:xfrm>
          <a:prstGeom prst="rect">
            <a:avLst/>
          </a:prstGeom>
        </p:spPr>
        <p:txBody>
          <a:bodyPr vert="horz" wrap="square" lIns="0" tIns="13335" rIns="0" bIns="0" rtlCol="0">
            <a:spAutoFit/>
          </a:bodyPr>
          <a:lstStyle/>
          <a:p>
            <a:pPr marL="12700">
              <a:lnSpc>
                <a:spcPct val="100000"/>
              </a:lnSpc>
              <a:spcBef>
                <a:spcPts val="105"/>
              </a:spcBef>
            </a:pPr>
            <a:r>
              <a:rPr lang="en-AU" dirty="0"/>
              <a:t>Basic Position Play</a:t>
            </a:r>
            <a:endParaRPr spc="-5" dirty="0"/>
          </a:p>
        </p:txBody>
      </p:sp>
      <p:pic>
        <p:nvPicPr>
          <p:cNvPr id="5" name="Picture 4" descr="A diagram of a hockey field&#10;&#10;Description automatically generated">
            <a:extLst>
              <a:ext uri="{FF2B5EF4-FFF2-40B4-BE49-F238E27FC236}">
                <a16:creationId xmlns:a16="http://schemas.microsoft.com/office/drawing/2014/main" id="{D7FD97BF-DBF9-44D3-7D0C-3B0110FDF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116" y="1676400"/>
            <a:ext cx="9159768" cy="4498391"/>
          </a:xfrm>
          <a:prstGeom prst="rect">
            <a:avLst/>
          </a:prstGeom>
        </p:spPr>
      </p:pic>
    </p:spTree>
    <p:extLst>
      <p:ext uri="{BB962C8B-B14F-4D97-AF65-F5344CB8AC3E}">
        <p14:creationId xmlns:p14="http://schemas.microsoft.com/office/powerpoint/2010/main" val="2736770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46810" y="530809"/>
            <a:ext cx="6860540" cy="697230"/>
          </a:xfrm>
          <a:prstGeom prst="rect">
            <a:avLst/>
          </a:prstGeom>
        </p:spPr>
        <p:txBody>
          <a:bodyPr vert="horz" wrap="square" lIns="0" tIns="13335" rIns="0" bIns="0" rtlCol="0">
            <a:spAutoFit/>
          </a:bodyPr>
          <a:lstStyle/>
          <a:p>
            <a:pPr marL="12700">
              <a:lnSpc>
                <a:spcPct val="100000"/>
              </a:lnSpc>
              <a:spcBef>
                <a:spcPts val="105"/>
              </a:spcBef>
            </a:pPr>
            <a:r>
              <a:rPr lang="en-AU" dirty="0"/>
              <a:t>Single Striker</a:t>
            </a:r>
            <a:endParaRPr spc="-5" dirty="0"/>
          </a:p>
        </p:txBody>
      </p:sp>
      <p:pic>
        <p:nvPicPr>
          <p:cNvPr id="2" name="Picture 1">
            <a:extLst>
              <a:ext uri="{FF2B5EF4-FFF2-40B4-BE49-F238E27FC236}">
                <a16:creationId xmlns:a16="http://schemas.microsoft.com/office/drawing/2014/main" id="{6E3DA978-DE94-AB39-F620-6471F11A16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5554" y="1673810"/>
            <a:ext cx="9160891" cy="4498390"/>
          </a:xfrm>
          <a:prstGeom prst="rect">
            <a:avLst/>
          </a:prstGeom>
          <a:noFill/>
        </p:spPr>
      </p:pic>
    </p:spTree>
    <p:extLst>
      <p:ext uri="{BB962C8B-B14F-4D97-AF65-F5344CB8AC3E}">
        <p14:creationId xmlns:p14="http://schemas.microsoft.com/office/powerpoint/2010/main" val="998743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46810" y="530809"/>
            <a:ext cx="6860540" cy="697230"/>
          </a:xfrm>
          <a:prstGeom prst="rect">
            <a:avLst/>
          </a:prstGeom>
        </p:spPr>
        <p:txBody>
          <a:bodyPr vert="horz" wrap="square" lIns="0" tIns="13335" rIns="0" bIns="0" rtlCol="0">
            <a:spAutoFit/>
          </a:bodyPr>
          <a:lstStyle/>
          <a:p>
            <a:pPr marL="12700">
              <a:lnSpc>
                <a:spcPct val="100000"/>
              </a:lnSpc>
              <a:spcBef>
                <a:spcPts val="105"/>
              </a:spcBef>
            </a:pPr>
            <a:r>
              <a:rPr lang="en-AU" dirty="0"/>
              <a:t>Staggered File </a:t>
            </a:r>
            <a:endParaRPr spc="-5" dirty="0"/>
          </a:p>
        </p:txBody>
      </p:sp>
      <p:pic>
        <p:nvPicPr>
          <p:cNvPr id="3" name="Picture 2" descr="A comparison of a number of objects&#10;&#10;Description automatically generated with medium confidence">
            <a:extLst>
              <a:ext uri="{FF2B5EF4-FFF2-40B4-BE49-F238E27FC236}">
                <a16:creationId xmlns:a16="http://schemas.microsoft.com/office/drawing/2014/main" id="{304A0635-DD8E-D237-9DF3-59991162B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115" y="1785257"/>
            <a:ext cx="9159769" cy="4498391"/>
          </a:xfrm>
          <a:prstGeom prst="rect">
            <a:avLst/>
          </a:prstGeom>
        </p:spPr>
      </p:pic>
    </p:spTree>
    <p:extLst>
      <p:ext uri="{BB962C8B-B14F-4D97-AF65-F5344CB8AC3E}">
        <p14:creationId xmlns:p14="http://schemas.microsoft.com/office/powerpoint/2010/main" val="479716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46810" y="530809"/>
            <a:ext cx="6860540" cy="697230"/>
          </a:xfrm>
          <a:prstGeom prst="rect">
            <a:avLst/>
          </a:prstGeom>
        </p:spPr>
        <p:txBody>
          <a:bodyPr vert="horz" wrap="square" lIns="0" tIns="13335" rIns="0" bIns="0" rtlCol="0">
            <a:spAutoFit/>
          </a:bodyPr>
          <a:lstStyle/>
          <a:p>
            <a:pPr marL="12700">
              <a:lnSpc>
                <a:spcPct val="100000"/>
              </a:lnSpc>
              <a:spcBef>
                <a:spcPts val="105"/>
              </a:spcBef>
            </a:pPr>
            <a:r>
              <a:rPr lang="en-AU" dirty="0"/>
              <a:t>Set Plays</a:t>
            </a:r>
            <a:endParaRPr spc="-5" dirty="0"/>
          </a:p>
        </p:txBody>
      </p:sp>
      <p:sp>
        <p:nvSpPr>
          <p:cNvPr id="3" name="object 3">
            <a:extLst>
              <a:ext uri="{FF2B5EF4-FFF2-40B4-BE49-F238E27FC236}">
                <a16:creationId xmlns:a16="http://schemas.microsoft.com/office/drawing/2014/main" id="{100EBF01-D32D-7DD5-4F69-90DABB96D970}"/>
              </a:ext>
            </a:extLst>
          </p:cNvPr>
          <p:cNvSpPr txBox="1"/>
          <p:nvPr/>
        </p:nvSpPr>
        <p:spPr>
          <a:xfrm>
            <a:off x="1217930" y="1524000"/>
            <a:ext cx="4420870" cy="2298065"/>
          </a:xfrm>
          <a:prstGeom prst="rect">
            <a:avLst/>
          </a:prstGeom>
        </p:spPr>
        <p:txBody>
          <a:bodyPr vert="horz" wrap="square" lIns="0" tIns="12700" rIns="0" bIns="0" rtlCol="0">
            <a:spAutoFit/>
          </a:bodyPr>
          <a:lstStyle/>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Getting Ball Out Of Defence </a:t>
            </a:r>
          </a:p>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Blocking In Opposition Frees</a:t>
            </a:r>
          </a:p>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Free Hit Outside Circle</a:t>
            </a:r>
          </a:p>
          <a:p>
            <a:pPr marL="462280" indent="-450215">
              <a:lnSpc>
                <a:spcPct val="100000"/>
              </a:lnSpc>
              <a:spcBef>
                <a:spcPts val="2125"/>
              </a:spcBef>
              <a:buSzPct val="89583"/>
              <a:buFont typeface="Wingdings"/>
              <a:buChar char=""/>
              <a:tabLst>
                <a:tab pos="461645" algn="l"/>
                <a:tab pos="462915" algn="l"/>
              </a:tabLst>
            </a:pPr>
            <a:r>
              <a:rPr lang="en-AU" sz="2400" spc="-5" dirty="0">
                <a:solidFill>
                  <a:srgbClr val="2E5496"/>
                </a:solidFill>
                <a:latin typeface="Arial MT"/>
                <a:cs typeface="Arial MT"/>
              </a:rPr>
              <a:t>Two On Two</a:t>
            </a:r>
          </a:p>
        </p:txBody>
      </p:sp>
      <p:pic>
        <p:nvPicPr>
          <p:cNvPr id="6" name="Picture 5" descr="A diagram of a basketball game&#10;&#10;Description automatically generated">
            <a:extLst>
              <a:ext uri="{FF2B5EF4-FFF2-40B4-BE49-F238E27FC236}">
                <a16:creationId xmlns:a16="http://schemas.microsoft.com/office/drawing/2014/main" id="{B33A6DD8-7EA4-E576-85C6-760AE0EBF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673032"/>
            <a:ext cx="4153332" cy="3574382"/>
          </a:xfrm>
          <a:prstGeom prst="rect">
            <a:avLst/>
          </a:prstGeom>
        </p:spPr>
      </p:pic>
    </p:spTree>
    <p:extLst>
      <p:ext uri="{BB962C8B-B14F-4D97-AF65-F5344CB8AC3E}">
        <p14:creationId xmlns:p14="http://schemas.microsoft.com/office/powerpoint/2010/main" val="48634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23010" y="1219200"/>
            <a:ext cx="5377790" cy="5537413"/>
          </a:xfrm>
          <a:prstGeom prst="rect">
            <a:avLst/>
          </a:prstGeom>
        </p:spPr>
        <p:txBody>
          <a:bodyPr vert="horz" wrap="square" lIns="0" tIns="12700" rIns="0" bIns="0" rtlCol="0">
            <a:spAutoFit/>
          </a:bodyPr>
          <a:lstStyle/>
          <a:p>
            <a:pPr marL="12065">
              <a:lnSpc>
                <a:spcPct val="100000"/>
              </a:lnSpc>
              <a:spcAft>
                <a:spcPts val="1200"/>
              </a:spcAft>
              <a:buSzPct val="89583"/>
              <a:tabLst>
                <a:tab pos="461645" algn="l"/>
                <a:tab pos="462915" algn="l"/>
              </a:tabLst>
            </a:pPr>
            <a:r>
              <a:rPr lang="en-AU" sz="2400" spc="-5" dirty="0">
                <a:solidFill>
                  <a:srgbClr val="2E5496"/>
                </a:solidFill>
                <a:latin typeface="Arial MT"/>
                <a:cs typeface="Arial MT"/>
              </a:rPr>
              <a:t>Pre-Match</a:t>
            </a:r>
          </a:p>
          <a:p>
            <a:pPr marL="12065">
              <a:spcAft>
                <a:spcPts val="1200"/>
              </a:spcAft>
              <a:buSzPct val="89583"/>
              <a:tabLst>
                <a:tab pos="461645" algn="l"/>
                <a:tab pos="462915" algn="l"/>
              </a:tabLst>
            </a:pPr>
            <a:r>
              <a:rPr lang="en-AU" sz="2400" spc="-5" dirty="0">
                <a:solidFill>
                  <a:srgbClr val="2E5496"/>
                </a:solidFill>
                <a:latin typeface="Arial MT"/>
                <a:cs typeface="Arial MT"/>
              </a:rPr>
              <a:t>	1.  Communicate match objectives</a:t>
            </a:r>
          </a:p>
          <a:p>
            <a:pPr marL="12065">
              <a:lnSpc>
                <a:spcPct val="100000"/>
              </a:lnSpc>
              <a:spcAft>
                <a:spcPts val="1200"/>
              </a:spcAft>
              <a:buSzPct val="89583"/>
              <a:tabLst>
                <a:tab pos="461645" algn="l"/>
                <a:tab pos="462915" algn="l"/>
              </a:tabLst>
            </a:pPr>
            <a:r>
              <a:rPr lang="en-AU" sz="2400" spc="-5" dirty="0">
                <a:solidFill>
                  <a:srgbClr val="2E5496"/>
                </a:solidFill>
                <a:latin typeface="Arial MT"/>
                <a:cs typeface="Arial MT"/>
              </a:rPr>
              <a:t>First Half</a:t>
            </a:r>
          </a:p>
          <a:p>
            <a:pPr marL="926465" lvl="1" indent="-457200">
              <a:spcAft>
                <a:spcPts val="600"/>
              </a:spcAft>
              <a:buSzPct val="89583"/>
              <a:buAutoNum type="arabicPeriod"/>
              <a:tabLst>
                <a:tab pos="461645" algn="l"/>
                <a:tab pos="462915" algn="l"/>
              </a:tabLst>
            </a:pPr>
            <a:r>
              <a:rPr lang="en-AU" sz="2400" spc="-5" dirty="0">
                <a:solidFill>
                  <a:srgbClr val="2E5496"/>
                </a:solidFill>
                <a:latin typeface="Arial MT"/>
                <a:cs typeface="Arial MT"/>
              </a:rPr>
              <a:t>Look at Opposition</a:t>
            </a:r>
          </a:p>
          <a:p>
            <a:pPr marL="926465" lvl="1" indent="-457200">
              <a:spcAft>
                <a:spcPts val="600"/>
              </a:spcAft>
              <a:buSzPct val="89583"/>
              <a:buAutoNum type="arabicPeriod"/>
              <a:tabLst>
                <a:tab pos="461645" algn="l"/>
                <a:tab pos="462915" algn="l"/>
              </a:tabLst>
            </a:pPr>
            <a:r>
              <a:rPr lang="en-AU" sz="2400" spc="-5" dirty="0">
                <a:solidFill>
                  <a:srgbClr val="2E5496"/>
                </a:solidFill>
                <a:latin typeface="Arial MT"/>
                <a:cs typeface="Arial MT"/>
              </a:rPr>
              <a:t>Look at Our Team</a:t>
            </a:r>
          </a:p>
          <a:p>
            <a:pPr marL="926465" lvl="1" indent="-457200">
              <a:spcAft>
                <a:spcPts val="600"/>
              </a:spcAft>
              <a:buSzPct val="89583"/>
              <a:buAutoNum type="arabicPeriod"/>
              <a:tabLst>
                <a:tab pos="461645" algn="l"/>
                <a:tab pos="462915" algn="l"/>
              </a:tabLst>
            </a:pPr>
            <a:r>
              <a:rPr lang="en-AU" sz="2400" spc="-5" dirty="0">
                <a:solidFill>
                  <a:srgbClr val="2E5496"/>
                </a:solidFill>
                <a:latin typeface="Arial MT"/>
              </a:rPr>
              <a:t>What can be changed?</a:t>
            </a:r>
          </a:p>
          <a:p>
            <a:pPr marL="926465" lvl="1" indent="-457200">
              <a:spcAft>
                <a:spcPts val="600"/>
              </a:spcAft>
              <a:buSzPct val="89583"/>
              <a:buAutoNum type="arabicPeriod"/>
              <a:tabLst>
                <a:tab pos="461645" algn="l"/>
                <a:tab pos="462915" algn="l"/>
              </a:tabLst>
            </a:pPr>
            <a:r>
              <a:rPr lang="en-AU" sz="2400" spc="-5" dirty="0">
                <a:solidFill>
                  <a:srgbClr val="2E5496"/>
                </a:solidFill>
                <a:latin typeface="Arial MT"/>
              </a:rPr>
              <a:t>Put together half time report</a:t>
            </a:r>
          </a:p>
          <a:p>
            <a:pPr marL="12065">
              <a:lnSpc>
                <a:spcPct val="100000"/>
              </a:lnSpc>
              <a:spcBef>
                <a:spcPts val="1200"/>
              </a:spcBef>
              <a:spcAft>
                <a:spcPts val="1200"/>
              </a:spcAft>
              <a:buSzPct val="89583"/>
              <a:tabLst>
                <a:tab pos="461645" algn="l"/>
                <a:tab pos="462915" algn="l"/>
              </a:tabLst>
            </a:pPr>
            <a:r>
              <a:rPr lang="en-AU" sz="2400" spc="-5" dirty="0">
                <a:solidFill>
                  <a:srgbClr val="2E5496"/>
                </a:solidFill>
                <a:latin typeface="Arial MT"/>
                <a:cs typeface="Arial MT"/>
              </a:rPr>
              <a:t>Second Half</a:t>
            </a:r>
          </a:p>
          <a:p>
            <a:pPr marL="469265" lvl="1">
              <a:spcAft>
                <a:spcPts val="600"/>
              </a:spcAft>
              <a:buSzPct val="89583"/>
              <a:tabLst>
                <a:tab pos="461645" algn="l"/>
                <a:tab pos="462915" algn="l"/>
              </a:tabLst>
            </a:pPr>
            <a:r>
              <a:rPr lang="en-AU" sz="2400" spc="-5" dirty="0">
                <a:solidFill>
                  <a:srgbClr val="2E5496"/>
                </a:solidFill>
                <a:latin typeface="Arial MT"/>
                <a:cs typeface="Arial MT"/>
              </a:rPr>
              <a:t>1. Utilise alternative tactics</a:t>
            </a:r>
          </a:p>
          <a:p>
            <a:pPr marL="469265" lvl="1">
              <a:spcBef>
                <a:spcPts val="1200"/>
              </a:spcBef>
              <a:buSzPct val="89583"/>
              <a:tabLst>
                <a:tab pos="461645" algn="l"/>
                <a:tab pos="462915" algn="l"/>
              </a:tabLst>
            </a:pPr>
            <a:r>
              <a:rPr lang="en-AU" sz="2400" spc="-5" dirty="0">
                <a:solidFill>
                  <a:srgbClr val="2E5496"/>
                </a:solidFill>
                <a:latin typeface="Arial MT"/>
                <a:cs typeface="Arial MT"/>
              </a:rPr>
              <a:t>2. Make substitutions</a:t>
            </a:r>
          </a:p>
          <a:p>
            <a:pPr marL="469265" lvl="1">
              <a:spcBef>
                <a:spcPts val="1200"/>
              </a:spcBef>
              <a:buSzPct val="89583"/>
              <a:tabLst>
                <a:tab pos="461645" algn="l"/>
                <a:tab pos="462915" algn="l"/>
              </a:tabLst>
            </a:pPr>
            <a:r>
              <a:rPr lang="en-AU" sz="2400" spc="-5" dirty="0">
                <a:solidFill>
                  <a:srgbClr val="2E5496"/>
                </a:solidFill>
                <a:latin typeface="Arial MT"/>
                <a:cs typeface="Arial MT"/>
              </a:rPr>
              <a:t>3. Revisit match objectives</a:t>
            </a:r>
          </a:p>
        </p:txBody>
      </p:sp>
      <p:sp>
        <p:nvSpPr>
          <p:cNvPr id="4" name="object 4"/>
          <p:cNvSpPr txBox="1">
            <a:spLocks noGrp="1"/>
          </p:cNvSpPr>
          <p:nvPr>
            <p:ph type="title"/>
          </p:nvPr>
        </p:nvSpPr>
        <p:spPr>
          <a:xfrm>
            <a:off x="946810" y="530809"/>
            <a:ext cx="7739990" cy="690574"/>
          </a:xfrm>
          <a:prstGeom prst="rect">
            <a:avLst/>
          </a:prstGeom>
        </p:spPr>
        <p:txBody>
          <a:bodyPr vert="horz" wrap="square" lIns="0" tIns="13335" rIns="0" bIns="0" rtlCol="0">
            <a:spAutoFit/>
          </a:bodyPr>
          <a:lstStyle/>
          <a:p>
            <a:pPr marL="12700">
              <a:lnSpc>
                <a:spcPct val="100000"/>
              </a:lnSpc>
              <a:spcBef>
                <a:spcPts val="105"/>
              </a:spcBef>
            </a:pPr>
            <a:r>
              <a:rPr lang="en-AU" dirty="0"/>
              <a:t>Match Checklist for Coaches</a:t>
            </a:r>
            <a:endParaRPr spc="-5" dirty="0"/>
          </a:p>
        </p:txBody>
      </p:sp>
      <p:pic>
        <p:nvPicPr>
          <p:cNvPr id="5" name="Picture 4">
            <a:extLst>
              <a:ext uri="{FF2B5EF4-FFF2-40B4-BE49-F238E27FC236}">
                <a16:creationId xmlns:a16="http://schemas.microsoft.com/office/drawing/2014/main" id="{F18199DA-D9D2-866A-5242-CE9755ECDB24}"/>
              </a:ext>
            </a:extLst>
          </p:cNvPr>
          <p:cNvPicPr>
            <a:picLocks noChangeAspect="1"/>
          </p:cNvPicPr>
          <p:nvPr/>
        </p:nvPicPr>
        <p:blipFill>
          <a:blip r:embed="rId2"/>
          <a:stretch>
            <a:fillRect/>
          </a:stretch>
        </p:blipFill>
        <p:spPr>
          <a:xfrm>
            <a:off x="6705600" y="2590800"/>
            <a:ext cx="4638675" cy="3533775"/>
          </a:xfrm>
          <a:prstGeom prst="rect">
            <a:avLst/>
          </a:prstGeom>
        </p:spPr>
      </p:pic>
    </p:spTree>
    <p:extLst>
      <p:ext uri="{BB962C8B-B14F-4D97-AF65-F5344CB8AC3E}">
        <p14:creationId xmlns:p14="http://schemas.microsoft.com/office/powerpoint/2010/main" val="3963534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34923" y="530809"/>
            <a:ext cx="5161077" cy="690574"/>
          </a:xfrm>
          <a:prstGeom prst="rect">
            <a:avLst/>
          </a:prstGeom>
        </p:spPr>
        <p:txBody>
          <a:bodyPr vert="horz" wrap="square" lIns="0" tIns="13335" rIns="0" bIns="0" rtlCol="0">
            <a:spAutoFit/>
          </a:bodyPr>
          <a:lstStyle/>
          <a:p>
            <a:pPr marL="12700">
              <a:lnSpc>
                <a:spcPct val="100000"/>
              </a:lnSpc>
              <a:spcBef>
                <a:spcPts val="105"/>
              </a:spcBef>
            </a:pPr>
            <a:r>
              <a:rPr lang="en-AU" dirty="0"/>
              <a:t>Game Management</a:t>
            </a:r>
            <a:endParaRPr dirty="0"/>
          </a:p>
        </p:txBody>
      </p:sp>
      <p:pic>
        <p:nvPicPr>
          <p:cNvPr id="1027" name="Picture 1" descr="A logo of a whistle&#10;&#10;Description automatically generated">
            <a:extLst>
              <a:ext uri="{FF2B5EF4-FFF2-40B4-BE49-F238E27FC236}">
                <a16:creationId xmlns:a16="http://schemas.microsoft.com/office/drawing/2014/main" id="{CB91BA61-76FF-2968-73A5-6D111B818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038600"/>
            <a:ext cx="2076741" cy="20767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3" descr="A screenshot of a sports game&#10;&#10;Description automatically generated">
            <a:extLst>
              <a:ext uri="{FF2B5EF4-FFF2-40B4-BE49-F238E27FC236}">
                <a16:creationId xmlns:a16="http://schemas.microsoft.com/office/drawing/2014/main" id="{84C49861-8B41-729D-F766-3D94AA834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361" y="1760044"/>
            <a:ext cx="2509580" cy="4905733"/>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 descr="A screenshot of a game&#10;&#10;Description automatically generated">
            <a:extLst>
              <a:ext uri="{FF2B5EF4-FFF2-40B4-BE49-F238E27FC236}">
                <a16:creationId xmlns:a16="http://schemas.microsoft.com/office/drawing/2014/main" id="{49A5921E-0253-92A2-5648-3E759CFCC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1760045"/>
            <a:ext cx="2492829" cy="48870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346B42C0-60EE-5B9C-9F55-73F28EA83FBD}"/>
              </a:ext>
            </a:extLst>
          </p:cNvPr>
          <p:cNvSpPr>
            <a:spLocks noChangeArrowheads="1"/>
          </p:cNvSpPr>
          <p:nvPr/>
        </p:nvSpPr>
        <p:spPr bwMode="auto">
          <a:xfrm>
            <a:off x="812802" y="1973009"/>
            <a:ext cx="4722029" cy="157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38088"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lang="en-AU" altLang="en-US" sz="2400" spc="-5" dirty="0">
                <a:solidFill>
                  <a:srgbClr val="2E5496"/>
                </a:solidFill>
                <a:latin typeface="Arial MT"/>
              </a:rPr>
              <a:t>SubTime is a free app that has a field hockey set up that can be modified to suit indoor hockey.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5">
            <a:extLst>
              <a:ext uri="{FF2B5EF4-FFF2-40B4-BE49-F238E27FC236}">
                <a16:creationId xmlns:a16="http://schemas.microsoft.com/office/drawing/2014/main" id="{EA510CE8-0CAD-EA97-1A19-601555554107}"/>
              </a:ext>
            </a:extLst>
          </p:cNvPr>
          <p:cNvSpPr>
            <a:spLocks noChangeArrowheads="1"/>
          </p:cNvSpPr>
          <p:nvPr/>
        </p:nvSpPr>
        <p:spPr bwMode="auto">
          <a:xfrm>
            <a:off x="0" y="12858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dirty="0"/>
          </a:p>
        </p:txBody>
      </p:sp>
      <p:sp>
        <p:nvSpPr>
          <p:cNvPr id="6" name="Rectangle 6">
            <a:extLst>
              <a:ext uri="{FF2B5EF4-FFF2-40B4-BE49-F238E27FC236}">
                <a16:creationId xmlns:a16="http://schemas.microsoft.com/office/drawing/2014/main" id="{DAC4D8D2-EA04-3C08-062E-D78E646CC295}"/>
              </a:ext>
            </a:extLst>
          </p:cNvPr>
          <p:cNvSpPr>
            <a:spLocks noChangeArrowheads="1"/>
          </p:cNvSpPr>
          <p:nvPr/>
        </p:nvSpPr>
        <p:spPr bwMode="auto">
          <a:xfrm>
            <a:off x="0" y="4581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7">
            <a:extLst>
              <a:ext uri="{FF2B5EF4-FFF2-40B4-BE49-F238E27FC236}">
                <a16:creationId xmlns:a16="http://schemas.microsoft.com/office/drawing/2014/main" id="{7AC0FC0D-79C1-F1BF-C4AA-D8688564A995}"/>
              </a:ext>
            </a:extLst>
          </p:cNvPr>
          <p:cNvSpPr>
            <a:spLocks noChangeArrowheads="1"/>
          </p:cNvSpPr>
          <p:nvPr/>
        </p:nvSpPr>
        <p:spPr bwMode="auto">
          <a:xfrm>
            <a:off x="0" y="7886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34923" y="530809"/>
            <a:ext cx="5161077" cy="690574"/>
          </a:xfrm>
          <a:prstGeom prst="rect">
            <a:avLst/>
          </a:prstGeom>
        </p:spPr>
        <p:txBody>
          <a:bodyPr vert="horz" wrap="square" lIns="0" tIns="13335" rIns="0" bIns="0" rtlCol="0">
            <a:spAutoFit/>
          </a:bodyPr>
          <a:lstStyle/>
          <a:p>
            <a:pPr marL="12700">
              <a:lnSpc>
                <a:spcPct val="100000"/>
              </a:lnSpc>
              <a:spcBef>
                <a:spcPts val="105"/>
              </a:spcBef>
            </a:pPr>
            <a:r>
              <a:rPr lang="en-AU" dirty="0"/>
              <a:t>Recruitment</a:t>
            </a:r>
            <a:endParaRPr dirty="0"/>
          </a:p>
        </p:txBody>
      </p:sp>
      <p:sp>
        <p:nvSpPr>
          <p:cNvPr id="2" name="Rectangle 4">
            <a:extLst>
              <a:ext uri="{FF2B5EF4-FFF2-40B4-BE49-F238E27FC236}">
                <a16:creationId xmlns:a16="http://schemas.microsoft.com/office/drawing/2014/main" id="{346B42C0-60EE-5B9C-9F55-73F28EA83FBD}"/>
              </a:ext>
            </a:extLst>
          </p:cNvPr>
          <p:cNvSpPr>
            <a:spLocks noChangeArrowheads="1"/>
          </p:cNvSpPr>
          <p:nvPr/>
        </p:nvSpPr>
        <p:spPr bwMode="auto">
          <a:xfrm>
            <a:off x="909523" y="1417844"/>
            <a:ext cx="10596677" cy="440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38088" numCol="1" anchor="ctr" anchorCtr="0" compatLnSpc="1">
            <a:prstTxWarp prst="textNoShape">
              <a:avLst/>
            </a:prstTxWarp>
            <a:spAutoFit/>
          </a:bodyPr>
          <a:lstStyle/>
          <a:p>
            <a:pPr marL="0" marR="0" lvl="0" indent="0" algn="just" defTabSz="914400" rtl="0" eaLnBrk="0" fontAlgn="base" latinLnBrk="0" hangingPunct="0">
              <a:lnSpc>
                <a:spcPct val="114000"/>
              </a:lnSpc>
              <a:spcBef>
                <a:spcPct val="0"/>
              </a:spcBef>
              <a:spcAft>
                <a:spcPts val="1200"/>
              </a:spcAft>
              <a:buClrTx/>
              <a:buSzTx/>
              <a:tabLst/>
            </a:pPr>
            <a:r>
              <a:rPr lang="en-AU" altLang="en-US" sz="2400" spc="-5" dirty="0">
                <a:solidFill>
                  <a:srgbClr val="2E5496"/>
                </a:solidFill>
                <a:latin typeface="Arial MT"/>
              </a:rPr>
              <a:t>Any Coach is only as good as the Players in the team. Therefore, it is imperative that there is a recruitment program that attracts “athletes” into the team. The more Players within the Association the better the competition will be.</a:t>
            </a:r>
          </a:p>
          <a:p>
            <a:pPr marL="0" marR="0" lvl="0" indent="0" algn="just" defTabSz="914400" rtl="0" eaLnBrk="0" fontAlgn="base" latinLnBrk="0" hangingPunct="0">
              <a:lnSpc>
                <a:spcPct val="114000"/>
              </a:lnSpc>
              <a:spcBef>
                <a:spcPct val="0"/>
              </a:spcBef>
              <a:spcAft>
                <a:spcPts val="600"/>
              </a:spcAft>
              <a:buClrTx/>
              <a:buSzTx/>
              <a:tabLst/>
            </a:pPr>
            <a:r>
              <a:rPr lang="en-AU" altLang="en-US" sz="2400" b="1" spc="-5" dirty="0">
                <a:solidFill>
                  <a:srgbClr val="2E5496"/>
                </a:solidFill>
                <a:latin typeface="Arial MT"/>
              </a:rPr>
              <a:t>Recruitment Programs</a:t>
            </a:r>
          </a:p>
          <a:p>
            <a:pPr marL="628650" marR="0" lvl="0" indent="-360363" algn="just" defTabSz="914400" rtl="0" eaLnBrk="0" fontAlgn="base" latinLnBrk="0" hangingPunct="0">
              <a:lnSpc>
                <a:spcPct val="114000"/>
              </a:lnSpc>
              <a:spcBef>
                <a:spcPct val="0"/>
              </a:spcBef>
              <a:spcAft>
                <a:spcPts val="600"/>
              </a:spcAft>
              <a:buClrTx/>
              <a:buSzTx/>
              <a:buFont typeface="Wingdings" panose="05000000000000000000" pitchFamily="2" charset="2"/>
              <a:buChar char="ü"/>
              <a:tabLst/>
            </a:pPr>
            <a:r>
              <a:rPr lang="en-AU" altLang="en-US" sz="2400" spc="-5" dirty="0">
                <a:solidFill>
                  <a:srgbClr val="2E5496"/>
                </a:solidFill>
                <a:latin typeface="Arial MT"/>
              </a:rPr>
              <a:t>Bring A Friend Day</a:t>
            </a:r>
          </a:p>
          <a:p>
            <a:pPr marL="628650" marR="0" lvl="0" indent="-360363" algn="just" defTabSz="914400" rtl="0" eaLnBrk="0" fontAlgn="base" latinLnBrk="0" hangingPunct="0">
              <a:lnSpc>
                <a:spcPct val="114000"/>
              </a:lnSpc>
              <a:spcBef>
                <a:spcPct val="0"/>
              </a:spcBef>
              <a:spcAft>
                <a:spcPts val="600"/>
              </a:spcAft>
              <a:buClrTx/>
              <a:buSzTx/>
              <a:buFont typeface="Wingdings" panose="05000000000000000000" pitchFamily="2" charset="2"/>
              <a:buChar char="ü"/>
              <a:tabLst/>
            </a:pPr>
            <a:r>
              <a:rPr lang="en-AU" altLang="en-US" sz="2400" spc="-5" dirty="0">
                <a:solidFill>
                  <a:srgbClr val="2E5496"/>
                </a:solidFill>
                <a:latin typeface="Arial MT"/>
              </a:rPr>
              <a:t>Letter Box Drops</a:t>
            </a:r>
          </a:p>
          <a:p>
            <a:pPr marL="628650" marR="0" lvl="0" indent="-360363" algn="just" defTabSz="914400" rtl="0" eaLnBrk="0" fontAlgn="base" latinLnBrk="0" hangingPunct="0">
              <a:lnSpc>
                <a:spcPct val="114000"/>
              </a:lnSpc>
              <a:spcBef>
                <a:spcPct val="0"/>
              </a:spcBef>
              <a:spcAft>
                <a:spcPts val="600"/>
              </a:spcAft>
              <a:buClrTx/>
              <a:buSzTx/>
              <a:buFont typeface="Wingdings" panose="05000000000000000000" pitchFamily="2" charset="2"/>
              <a:buChar char="ü"/>
              <a:tabLst/>
            </a:pPr>
            <a:r>
              <a:rPr lang="en-AU" altLang="en-US" sz="2400" spc="-5" dirty="0">
                <a:solidFill>
                  <a:srgbClr val="2E5496"/>
                </a:solidFill>
                <a:latin typeface="Arial MT"/>
              </a:rPr>
              <a:t>Parent Information Nights</a:t>
            </a:r>
          </a:p>
          <a:p>
            <a:pPr marL="628650" marR="0" lvl="0" indent="-360363" algn="just" defTabSz="914400" rtl="0" eaLnBrk="0" fontAlgn="base" latinLnBrk="0" hangingPunct="0">
              <a:lnSpc>
                <a:spcPct val="114000"/>
              </a:lnSpc>
              <a:spcBef>
                <a:spcPct val="0"/>
              </a:spcBef>
              <a:spcAft>
                <a:spcPts val="600"/>
              </a:spcAft>
              <a:buClrTx/>
              <a:buSzTx/>
              <a:buFont typeface="Wingdings" panose="05000000000000000000" pitchFamily="2" charset="2"/>
              <a:buChar char="ü"/>
              <a:tabLst/>
            </a:pPr>
            <a:r>
              <a:rPr lang="en-AU" altLang="en-US" sz="2400" spc="-5" dirty="0">
                <a:solidFill>
                  <a:srgbClr val="2E5496"/>
                </a:solidFill>
                <a:latin typeface="Arial MT"/>
              </a:rPr>
              <a:t>Play With The Stars Day</a:t>
            </a: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5">
            <a:extLst>
              <a:ext uri="{FF2B5EF4-FFF2-40B4-BE49-F238E27FC236}">
                <a16:creationId xmlns:a16="http://schemas.microsoft.com/office/drawing/2014/main" id="{EA510CE8-0CAD-EA97-1A19-601555554107}"/>
              </a:ext>
            </a:extLst>
          </p:cNvPr>
          <p:cNvSpPr>
            <a:spLocks noChangeArrowheads="1"/>
          </p:cNvSpPr>
          <p:nvPr/>
        </p:nvSpPr>
        <p:spPr bwMode="auto">
          <a:xfrm>
            <a:off x="0" y="12858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dirty="0"/>
          </a:p>
        </p:txBody>
      </p:sp>
      <p:sp>
        <p:nvSpPr>
          <p:cNvPr id="6" name="Rectangle 6">
            <a:extLst>
              <a:ext uri="{FF2B5EF4-FFF2-40B4-BE49-F238E27FC236}">
                <a16:creationId xmlns:a16="http://schemas.microsoft.com/office/drawing/2014/main" id="{DAC4D8D2-EA04-3C08-062E-D78E646CC295}"/>
              </a:ext>
            </a:extLst>
          </p:cNvPr>
          <p:cNvSpPr>
            <a:spLocks noChangeArrowheads="1"/>
          </p:cNvSpPr>
          <p:nvPr/>
        </p:nvSpPr>
        <p:spPr bwMode="auto">
          <a:xfrm>
            <a:off x="0" y="4581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7">
            <a:extLst>
              <a:ext uri="{FF2B5EF4-FFF2-40B4-BE49-F238E27FC236}">
                <a16:creationId xmlns:a16="http://schemas.microsoft.com/office/drawing/2014/main" id="{7AC0FC0D-79C1-F1BF-C4AA-D8688564A995}"/>
              </a:ext>
            </a:extLst>
          </p:cNvPr>
          <p:cNvSpPr>
            <a:spLocks noChangeArrowheads="1"/>
          </p:cNvSpPr>
          <p:nvPr/>
        </p:nvSpPr>
        <p:spPr bwMode="auto">
          <a:xfrm>
            <a:off x="0" y="7886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dirty="0"/>
          </a:p>
        </p:txBody>
      </p:sp>
    </p:spTree>
    <p:extLst>
      <p:ext uri="{BB962C8B-B14F-4D97-AF65-F5344CB8AC3E}">
        <p14:creationId xmlns:p14="http://schemas.microsoft.com/office/powerpoint/2010/main" val="4037984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73C4B0-61DF-A9F4-E9B8-662794F8B02C}"/>
              </a:ext>
            </a:extLst>
          </p:cNvPr>
          <p:cNvPicPr>
            <a:picLocks noChangeAspect="1"/>
          </p:cNvPicPr>
          <p:nvPr/>
        </p:nvPicPr>
        <p:blipFill>
          <a:blip r:embed="rId2"/>
          <a:stretch>
            <a:fillRect/>
          </a:stretch>
        </p:blipFill>
        <p:spPr>
          <a:xfrm>
            <a:off x="2114550" y="1676400"/>
            <a:ext cx="7962900" cy="4496570"/>
          </a:xfrm>
          <a:prstGeom prst="rect">
            <a:avLst/>
          </a:prstGeom>
        </p:spPr>
      </p:pic>
      <p:pic>
        <p:nvPicPr>
          <p:cNvPr id="16" name="Picture 15">
            <a:extLst>
              <a:ext uri="{FF2B5EF4-FFF2-40B4-BE49-F238E27FC236}">
                <a16:creationId xmlns:a16="http://schemas.microsoft.com/office/drawing/2014/main" id="{CF3EB254-E95A-24F2-70AB-1673C2DCC0B8}"/>
              </a:ext>
            </a:extLst>
          </p:cNvPr>
          <p:cNvPicPr>
            <a:picLocks noChangeAspect="1"/>
          </p:cNvPicPr>
          <p:nvPr/>
        </p:nvPicPr>
        <p:blipFill>
          <a:blip r:embed="rId3"/>
          <a:stretch>
            <a:fillRect/>
          </a:stretch>
        </p:blipFill>
        <p:spPr>
          <a:xfrm>
            <a:off x="1790700" y="533400"/>
            <a:ext cx="3276871" cy="61381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2DCA23-157F-5AC6-F12C-97482FC6A205}"/>
              </a:ext>
            </a:extLst>
          </p:cNvPr>
          <p:cNvPicPr>
            <a:picLocks noChangeAspect="1"/>
          </p:cNvPicPr>
          <p:nvPr/>
        </p:nvPicPr>
        <p:blipFill>
          <a:blip r:embed="rId2"/>
          <a:stretch>
            <a:fillRect/>
          </a:stretch>
        </p:blipFill>
        <p:spPr>
          <a:xfrm>
            <a:off x="838200" y="762000"/>
            <a:ext cx="6888345" cy="5765800"/>
          </a:xfrm>
          <a:prstGeom prst="rect">
            <a:avLst/>
          </a:prstGeom>
        </p:spPr>
      </p:pic>
      <p:sp>
        <p:nvSpPr>
          <p:cNvPr id="2" name="TextBox 1">
            <a:extLst>
              <a:ext uri="{FF2B5EF4-FFF2-40B4-BE49-F238E27FC236}">
                <a16:creationId xmlns:a16="http://schemas.microsoft.com/office/drawing/2014/main" id="{0A063B85-E322-5DF2-8195-A542C5676031}"/>
              </a:ext>
            </a:extLst>
          </p:cNvPr>
          <p:cNvSpPr txBox="1"/>
          <p:nvPr/>
        </p:nvSpPr>
        <p:spPr>
          <a:xfrm>
            <a:off x="8001000" y="3429000"/>
            <a:ext cx="3505200" cy="830997"/>
          </a:xfrm>
          <a:prstGeom prst="rect">
            <a:avLst/>
          </a:prstGeom>
          <a:noFill/>
        </p:spPr>
        <p:txBody>
          <a:bodyPr wrap="square">
            <a:spAutoFit/>
          </a:bodyPr>
          <a:lstStyle/>
          <a:p>
            <a:r>
              <a:rPr lang="en-AU" sz="2400" spc="-5" dirty="0">
                <a:solidFill>
                  <a:srgbClr val="2E5496"/>
                </a:solidFill>
                <a:latin typeface="Arial MT"/>
                <a:hlinkClick r:id="rId3">
                  <a:extLst>
                    <a:ext uri="{A12FA001-AC4F-418D-AE19-62706E023703}">
                      <ahyp:hlinkClr xmlns:ahyp="http://schemas.microsoft.com/office/drawing/2018/hyperlinkcolor" val="tx"/>
                    </a:ext>
                  </a:extLst>
                </a:hlinkClick>
              </a:rPr>
              <a:t>https://fih.wildapricot.org/event-5190568</a:t>
            </a:r>
            <a:r>
              <a:rPr lang="en-AU" sz="2400" spc="-5" dirty="0">
                <a:solidFill>
                  <a:srgbClr val="2E5496"/>
                </a:solidFill>
                <a:latin typeface="Arial MT"/>
              </a:rPr>
              <a:t>       </a:t>
            </a:r>
          </a:p>
        </p:txBody>
      </p:sp>
      <p:sp>
        <p:nvSpPr>
          <p:cNvPr id="3" name="Oval 2">
            <a:extLst>
              <a:ext uri="{FF2B5EF4-FFF2-40B4-BE49-F238E27FC236}">
                <a16:creationId xmlns:a16="http://schemas.microsoft.com/office/drawing/2014/main" id="{A4950640-27F4-AFD4-6B07-0776A2340607}"/>
              </a:ext>
            </a:extLst>
          </p:cNvPr>
          <p:cNvSpPr/>
          <p:nvPr/>
        </p:nvSpPr>
        <p:spPr>
          <a:xfrm>
            <a:off x="609600" y="2362200"/>
            <a:ext cx="19050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798226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AD5AA-D0E4-88E6-607C-4273B771B864}"/>
              </a:ext>
            </a:extLst>
          </p:cNvPr>
          <p:cNvPicPr>
            <a:picLocks noChangeAspect="1"/>
          </p:cNvPicPr>
          <p:nvPr/>
        </p:nvPicPr>
        <p:blipFill>
          <a:blip r:embed="rId2"/>
          <a:stretch>
            <a:fillRect/>
          </a:stretch>
        </p:blipFill>
        <p:spPr>
          <a:xfrm>
            <a:off x="1341244" y="457200"/>
            <a:ext cx="5027060" cy="6248400"/>
          </a:xfrm>
          <a:prstGeom prst="rect">
            <a:avLst/>
          </a:prstGeom>
        </p:spPr>
      </p:pic>
      <p:sp>
        <p:nvSpPr>
          <p:cNvPr id="5" name="TextBox 4">
            <a:extLst>
              <a:ext uri="{FF2B5EF4-FFF2-40B4-BE49-F238E27FC236}">
                <a16:creationId xmlns:a16="http://schemas.microsoft.com/office/drawing/2014/main" id="{58E970CD-3E22-C6E0-061B-5DD41416F4F2}"/>
              </a:ext>
            </a:extLst>
          </p:cNvPr>
          <p:cNvSpPr txBox="1"/>
          <p:nvPr/>
        </p:nvSpPr>
        <p:spPr>
          <a:xfrm>
            <a:off x="6661896" y="3105834"/>
            <a:ext cx="4768104" cy="1200329"/>
          </a:xfrm>
          <a:prstGeom prst="rect">
            <a:avLst/>
          </a:prstGeom>
          <a:noFill/>
        </p:spPr>
        <p:txBody>
          <a:bodyPr wrap="square">
            <a:spAutoFit/>
          </a:bodyPr>
          <a:lstStyle/>
          <a:p>
            <a:r>
              <a:rPr lang="en-AU" sz="2400" spc="-5" dirty="0">
                <a:solidFill>
                  <a:srgbClr val="2E5496"/>
                </a:solidFill>
                <a:latin typeface="Arial MT"/>
              </a:rPr>
              <a:t>https://www.hockey.org.au/hockey-ed-accreditations/foundation-coaching/</a:t>
            </a:r>
          </a:p>
        </p:txBody>
      </p:sp>
    </p:spTree>
    <p:extLst>
      <p:ext uri="{BB962C8B-B14F-4D97-AF65-F5344CB8AC3E}">
        <p14:creationId xmlns:p14="http://schemas.microsoft.com/office/powerpoint/2010/main" val="2114186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6505" y="531368"/>
            <a:ext cx="4844695" cy="690574"/>
          </a:xfrm>
          <a:prstGeom prst="rect">
            <a:avLst/>
          </a:prstGeom>
        </p:spPr>
        <p:txBody>
          <a:bodyPr vert="horz" wrap="square" lIns="0" tIns="13335" rIns="0" bIns="0" rtlCol="0">
            <a:spAutoFit/>
          </a:bodyPr>
          <a:lstStyle/>
          <a:p>
            <a:pPr marL="12700">
              <a:lnSpc>
                <a:spcPct val="100000"/>
              </a:lnSpc>
              <a:spcBef>
                <a:spcPts val="105"/>
              </a:spcBef>
            </a:pPr>
            <a:r>
              <a:rPr lang="en-AU" dirty="0"/>
              <a:t>Role of the Coach</a:t>
            </a:r>
            <a:endParaRPr dirty="0"/>
          </a:p>
        </p:txBody>
      </p:sp>
      <p:sp>
        <p:nvSpPr>
          <p:cNvPr id="15" name="TextBox 14">
            <a:extLst>
              <a:ext uri="{FF2B5EF4-FFF2-40B4-BE49-F238E27FC236}">
                <a16:creationId xmlns:a16="http://schemas.microsoft.com/office/drawing/2014/main" id="{A49CDF2E-68E4-6614-CF96-047637DF4381}"/>
              </a:ext>
            </a:extLst>
          </p:cNvPr>
          <p:cNvSpPr txBox="1"/>
          <p:nvPr/>
        </p:nvSpPr>
        <p:spPr>
          <a:xfrm>
            <a:off x="931265" y="1520179"/>
            <a:ext cx="10574935" cy="2016193"/>
          </a:xfrm>
          <a:prstGeom prst="rect">
            <a:avLst/>
          </a:prstGeom>
          <a:noFill/>
        </p:spPr>
        <p:txBody>
          <a:bodyPr wrap="square">
            <a:spAutoFit/>
          </a:bodyPr>
          <a:lstStyle/>
          <a:p>
            <a:pPr algn="just">
              <a:lnSpc>
                <a:spcPct val="114000"/>
              </a:lnSpc>
            </a:pPr>
            <a:r>
              <a:rPr lang="en-CA" sz="2800" b="1" spc="-5" dirty="0">
                <a:solidFill>
                  <a:srgbClr val="2E5496"/>
                </a:solidFill>
                <a:latin typeface="Arial MT"/>
              </a:rPr>
              <a:t>Primary Responsibility</a:t>
            </a:r>
            <a:endParaRPr lang="en-AU" sz="2800" b="1" spc="-5" dirty="0">
              <a:solidFill>
                <a:srgbClr val="2E5496"/>
              </a:solidFill>
              <a:latin typeface="Arial MT"/>
            </a:endParaRPr>
          </a:p>
          <a:p>
            <a:pPr algn="just">
              <a:lnSpc>
                <a:spcPct val="114000"/>
              </a:lnSpc>
            </a:pPr>
            <a:r>
              <a:rPr lang="en-AU" sz="2800" spc="-5" dirty="0">
                <a:solidFill>
                  <a:srgbClr val="2E5496"/>
                </a:solidFill>
                <a:latin typeface="Arial MT"/>
              </a:rPr>
              <a:t>The Coach is responsible for the management of their designated team in accordance with the Hills Night Hockey Association’s code of conduct.</a:t>
            </a:r>
          </a:p>
        </p:txBody>
      </p:sp>
      <p:pic>
        <p:nvPicPr>
          <p:cNvPr id="16" name="Picture 15">
            <a:extLst>
              <a:ext uri="{FF2B5EF4-FFF2-40B4-BE49-F238E27FC236}">
                <a16:creationId xmlns:a16="http://schemas.microsoft.com/office/drawing/2014/main" id="{9622E70C-FB52-B994-982D-5CAEDF3E4C58}"/>
              </a:ext>
            </a:extLst>
          </p:cNvPr>
          <p:cNvPicPr>
            <a:picLocks noChangeAspect="1"/>
          </p:cNvPicPr>
          <p:nvPr/>
        </p:nvPicPr>
        <p:blipFill rotWithShape="1">
          <a:blip r:embed="rId2"/>
          <a:srcRect l="10810" t="2703" r="8115" b="2710"/>
          <a:stretch/>
        </p:blipFill>
        <p:spPr>
          <a:xfrm>
            <a:off x="8746136" y="3429000"/>
            <a:ext cx="2514599" cy="293369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40D915-E766-921A-7A66-318BB36BD595}"/>
              </a:ext>
            </a:extLst>
          </p:cNvPr>
          <p:cNvSpPr txBox="1"/>
          <p:nvPr/>
        </p:nvSpPr>
        <p:spPr>
          <a:xfrm>
            <a:off x="8991600" y="3276600"/>
            <a:ext cx="2819400" cy="1200329"/>
          </a:xfrm>
          <a:prstGeom prst="rect">
            <a:avLst/>
          </a:prstGeom>
          <a:noFill/>
        </p:spPr>
        <p:txBody>
          <a:bodyPr wrap="square">
            <a:spAutoFit/>
          </a:bodyPr>
          <a:lstStyle>
            <a:defPPr>
              <a:defRPr lang="en-US"/>
            </a:defPPr>
          </a:lstStyle>
          <a:p>
            <a:r>
              <a:rPr lang="en-AU" sz="2400" spc="-5" dirty="0">
                <a:solidFill>
                  <a:srgbClr val="2E5496"/>
                </a:solidFill>
                <a:latin typeface="Arial MT"/>
              </a:rPr>
              <a:t>https://www.hockeywa.org.au/participate/cen/</a:t>
            </a:r>
          </a:p>
        </p:txBody>
      </p:sp>
      <p:pic>
        <p:nvPicPr>
          <p:cNvPr id="6" name="Picture 5">
            <a:extLst>
              <a:ext uri="{FF2B5EF4-FFF2-40B4-BE49-F238E27FC236}">
                <a16:creationId xmlns:a16="http://schemas.microsoft.com/office/drawing/2014/main" id="{57ADC512-9FFB-AB7F-29F8-22EFA6FC9F98}"/>
              </a:ext>
            </a:extLst>
          </p:cNvPr>
          <p:cNvPicPr>
            <a:picLocks noChangeAspect="1"/>
          </p:cNvPicPr>
          <p:nvPr/>
        </p:nvPicPr>
        <p:blipFill>
          <a:blip r:embed="rId2"/>
          <a:stretch>
            <a:fillRect/>
          </a:stretch>
        </p:blipFill>
        <p:spPr>
          <a:xfrm>
            <a:off x="457200" y="990600"/>
            <a:ext cx="8404020" cy="5272087"/>
          </a:xfrm>
          <a:prstGeom prst="rect">
            <a:avLst/>
          </a:prstGeom>
        </p:spPr>
      </p:pic>
    </p:spTree>
    <p:extLst>
      <p:ext uri="{BB962C8B-B14F-4D97-AF65-F5344CB8AC3E}">
        <p14:creationId xmlns:p14="http://schemas.microsoft.com/office/powerpoint/2010/main" val="455463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904B24-75DD-404E-B1CB-1451B4496006}"/>
              </a:ext>
            </a:extLst>
          </p:cNvPr>
          <p:cNvPicPr>
            <a:picLocks noChangeAspect="1"/>
          </p:cNvPicPr>
          <p:nvPr/>
        </p:nvPicPr>
        <p:blipFill>
          <a:blip r:embed="rId3"/>
          <a:stretch>
            <a:fillRect/>
          </a:stretch>
        </p:blipFill>
        <p:spPr>
          <a:xfrm>
            <a:off x="4762500" y="457200"/>
            <a:ext cx="2667000" cy="1143000"/>
          </a:xfrm>
          <a:prstGeom prst="rect">
            <a:avLst/>
          </a:prstGeom>
        </p:spPr>
      </p:pic>
      <p:pic>
        <p:nvPicPr>
          <p:cNvPr id="3" name="Picture 2">
            <a:extLst>
              <a:ext uri="{FF2B5EF4-FFF2-40B4-BE49-F238E27FC236}">
                <a16:creationId xmlns:a16="http://schemas.microsoft.com/office/drawing/2014/main" id="{4D8BBCE3-9D49-F412-E286-754BF26511CB}"/>
              </a:ext>
            </a:extLst>
          </p:cNvPr>
          <p:cNvPicPr>
            <a:picLocks noChangeAspect="1"/>
          </p:cNvPicPr>
          <p:nvPr/>
        </p:nvPicPr>
        <p:blipFill>
          <a:blip r:embed="rId4"/>
          <a:stretch>
            <a:fillRect/>
          </a:stretch>
        </p:blipFill>
        <p:spPr>
          <a:xfrm>
            <a:off x="523875" y="1924050"/>
            <a:ext cx="5324475" cy="3009900"/>
          </a:xfrm>
          <a:prstGeom prst="rect">
            <a:avLst/>
          </a:prstGeom>
        </p:spPr>
      </p:pic>
      <p:pic>
        <p:nvPicPr>
          <p:cNvPr id="5" name="Picture 4">
            <a:extLst>
              <a:ext uri="{FF2B5EF4-FFF2-40B4-BE49-F238E27FC236}">
                <a16:creationId xmlns:a16="http://schemas.microsoft.com/office/drawing/2014/main" id="{78316FB4-E3B8-AE2C-0410-1CD3B0EDDF19}"/>
              </a:ext>
            </a:extLst>
          </p:cNvPr>
          <p:cNvPicPr>
            <a:picLocks noChangeAspect="1"/>
          </p:cNvPicPr>
          <p:nvPr/>
        </p:nvPicPr>
        <p:blipFill>
          <a:blip r:embed="rId5"/>
          <a:stretch>
            <a:fillRect/>
          </a:stretch>
        </p:blipFill>
        <p:spPr>
          <a:xfrm>
            <a:off x="6400800" y="3200400"/>
            <a:ext cx="5267325" cy="3000375"/>
          </a:xfrm>
          <a:prstGeom prst="rect">
            <a:avLst/>
          </a:prstGeom>
        </p:spPr>
      </p:pic>
    </p:spTree>
    <p:extLst>
      <p:ext uri="{BB962C8B-B14F-4D97-AF65-F5344CB8AC3E}">
        <p14:creationId xmlns:p14="http://schemas.microsoft.com/office/powerpoint/2010/main" val="2452930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34923" y="530809"/>
            <a:ext cx="4686300" cy="697230"/>
          </a:xfrm>
          <a:prstGeom prst="rect">
            <a:avLst/>
          </a:prstGeom>
        </p:spPr>
        <p:txBody>
          <a:bodyPr vert="horz" wrap="square" lIns="0" tIns="13335" rIns="0" bIns="0" rtlCol="0">
            <a:spAutoFit/>
          </a:bodyPr>
          <a:lstStyle/>
          <a:p>
            <a:pPr marL="12700">
              <a:lnSpc>
                <a:spcPct val="100000"/>
              </a:lnSpc>
              <a:spcBef>
                <a:spcPts val="105"/>
              </a:spcBef>
            </a:pPr>
            <a:r>
              <a:rPr lang="en-AU" dirty="0"/>
              <a:t>Resources</a:t>
            </a:r>
            <a:endParaRPr dirty="0"/>
          </a:p>
        </p:txBody>
      </p:sp>
      <p:pic>
        <p:nvPicPr>
          <p:cNvPr id="6" name="Picture 5">
            <a:extLst>
              <a:ext uri="{FF2B5EF4-FFF2-40B4-BE49-F238E27FC236}">
                <a16:creationId xmlns:a16="http://schemas.microsoft.com/office/drawing/2014/main" id="{450A20E9-8342-28A4-9B5A-F880331E56C8}"/>
              </a:ext>
            </a:extLst>
          </p:cNvPr>
          <p:cNvPicPr>
            <a:picLocks noChangeAspect="1"/>
          </p:cNvPicPr>
          <p:nvPr/>
        </p:nvPicPr>
        <p:blipFill>
          <a:blip r:embed="rId2"/>
          <a:stretch>
            <a:fillRect/>
          </a:stretch>
        </p:blipFill>
        <p:spPr>
          <a:xfrm>
            <a:off x="4303795" y="2040645"/>
            <a:ext cx="2479538" cy="4029248"/>
          </a:xfrm>
          <a:prstGeom prst="rect">
            <a:avLst/>
          </a:prstGeom>
        </p:spPr>
      </p:pic>
      <p:pic>
        <p:nvPicPr>
          <p:cNvPr id="7" name="Picture 6">
            <a:extLst>
              <a:ext uri="{FF2B5EF4-FFF2-40B4-BE49-F238E27FC236}">
                <a16:creationId xmlns:a16="http://schemas.microsoft.com/office/drawing/2014/main" id="{C29A7020-4163-77D0-7349-F639E3AB96F6}"/>
              </a:ext>
            </a:extLst>
          </p:cNvPr>
          <p:cNvPicPr>
            <a:picLocks noChangeAspect="1"/>
          </p:cNvPicPr>
          <p:nvPr/>
        </p:nvPicPr>
        <p:blipFill rotWithShape="1">
          <a:blip r:embed="rId3"/>
          <a:srcRect t="351"/>
          <a:stretch/>
        </p:blipFill>
        <p:spPr>
          <a:xfrm>
            <a:off x="7005645" y="2040645"/>
            <a:ext cx="2291147" cy="3953048"/>
          </a:xfrm>
          <a:prstGeom prst="rect">
            <a:avLst/>
          </a:prstGeom>
        </p:spPr>
      </p:pic>
      <p:pic>
        <p:nvPicPr>
          <p:cNvPr id="8" name="Picture 7">
            <a:extLst>
              <a:ext uri="{FF2B5EF4-FFF2-40B4-BE49-F238E27FC236}">
                <a16:creationId xmlns:a16="http://schemas.microsoft.com/office/drawing/2014/main" id="{3430F0F8-BC11-2180-3A41-1CB5DAE44A14}"/>
              </a:ext>
            </a:extLst>
          </p:cNvPr>
          <p:cNvPicPr>
            <a:picLocks noChangeAspect="1"/>
          </p:cNvPicPr>
          <p:nvPr/>
        </p:nvPicPr>
        <p:blipFill>
          <a:blip r:embed="rId4"/>
          <a:stretch>
            <a:fillRect/>
          </a:stretch>
        </p:blipFill>
        <p:spPr>
          <a:xfrm>
            <a:off x="9561595" y="2040645"/>
            <a:ext cx="2020805" cy="3953048"/>
          </a:xfrm>
          <a:prstGeom prst="rect">
            <a:avLst/>
          </a:prstGeom>
        </p:spPr>
      </p:pic>
      <p:pic>
        <p:nvPicPr>
          <p:cNvPr id="2" name="Picture 1">
            <a:extLst>
              <a:ext uri="{FF2B5EF4-FFF2-40B4-BE49-F238E27FC236}">
                <a16:creationId xmlns:a16="http://schemas.microsoft.com/office/drawing/2014/main" id="{CC39CF7F-AFE9-7697-AD8C-BB2CCEF9B4D9}"/>
              </a:ext>
            </a:extLst>
          </p:cNvPr>
          <p:cNvPicPr>
            <a:picLocks noChangeAspect="1"/>
          </p:cNvPicPr>
          <p:nvPr/>
        </p:nvPicPr>
        <p:blipFill>
          <a:blip r:embed="rId5"/>
          <a:stretch>
            <a:fillRect/>
          </a:stretch>
        </p:blipFill>
        <p:spPr>
          <a:xfrm>
            <a:off x="1066800" y="2044891"/>
            <a:ext cx="2894555" cy="4025002"/>
          </a:xfrm>
          <a:prstGeom prst="rect">
            <a:avLst/>
          </a:prstGeom>
          <a:ln w="19050">
            <a:solidFill>
              <a:schemeClr val="accent1"/>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34923" y="1629892"/>
            <a:ext cx="10013315" cy="4277453"/>
          </a:xfrm>
          <a:prstGeom prst="rect">
            <a:avLst/>
          </a:prstGeom>
        </p:spPr>
        <p:txBody>
          <a:bodyPr vert="horz" wrap="square" lIns="0" tIns="12065" rIns="0" bIns="0" rtlCol="0">
            <a:spAutoFit/>
          </a:bodyPr>
          <a:lstStyle/>
          <a:p>
            <a:pPr marL="12700" marR="5080">
              <a:spcBef>
                <a:spcPts val="95"/>
              </a:spcBef>
            </a:pPr>
            <a:r>
              <a:rPr lang="en-AU" sz="3200" dirty="0">
                <a:solidFill>
                  <a:srgbClr val="2E5496"/>
                </a:solidFill>
                <a:latin typeface="Arial MT"/>
                <a:cs typeface="Arial MT"/>
              </a:rPr>
              <a:t>Coaching</a:t>
            </a:r>
            <a:r>
              <a:rPr sz="3200" spc="-15" dirty="0">
                <a:solidFill>
                  <a:srgbClr val="2E5496"/>
                </a:solidFill>
                <a:latin typeface="Arial MT"/>
                <a:cs typeface="Arial MT"/>
              </a:rPr>
              <a:t> </a:t>
            </a:r>
            <a:r>
              <a:rPr sz="3200" dirty="0">
                <a:solidFill>
                  <a:srgbClr val="2E5496"/>
                </a:solidFill>
                <a:latin typeface="Arial MT"/>
                <a:cs typeface="Arial MT"/>
              </a:rPr>
              <a:t>is</a:t>
            </a:r>
            <a:r>
              <a:rPr sz="3200" spc="-15" dirty="0">
                <a:solidFill>
                  <a:srgbClr val="2E5496"/>
                </a:solidFill>
                <a:latin typeface="Arial MT"/>
                <a:cs typeface="Arial MT"/>
              </a:rPr>
              <a:t> </a:t>
            </a:r>
            <a:r>
              <a:rPr sz="3200" dirty="0">
                <a:solidFill>
                  <a:srgbClr val="2E5496"/>
                </a:solidFill>
                <a:latin typeface="Arial MT"/>
                <a:cs typeface="Arial MT"/>
              </a:rPr>
              <a:t>a </a:t>
            </a:r>
            <a:r>
              <a:rPr sz="3200" spc="-5" dirty="0">
                <a:solidFill>
                  <a:srgbClr val="2E5496"/>
                </a:solidFill>
                <a:latin typeface="Arial MT"/>
                <a:cs typeface="Arial MT"/>
              </a:rPr>
              <a:t>rewarding,</a:t>
            </a:r>
            <a:r>
              <a:rPr lang="en-AU" sz="3200" spc="-5" dirty="0">
                <a:solidFill>
                  <a:srgbClr val="2E5496"/>
                </a:solidFill>
                <a:latin typeface="Arial MT"/>
                <a:cs typeface="Arial MT"/>
              </a:rPr>
              <a:t> </a:t>
            </a:r>
            <a:r>
              <a:rPr sz="3200" spc="-5" dirty="0">
                <a:solidFill>
                  <a:srgbClr val="2E5496"/>
                </a:solidFill>
                <a:latin typeface="Arial MT"/>
                <a:cs typeface="Arial MT"/>
              </a:rPr>
              <a:t>challenging</a:t>
            </a:r>
            <a:r>
              <a:rPr sz="3200" spc="-20" dirty="0">
                <a:solidFill>
                  <a:srgbClr val="2E5496"/>
                </a:solidFill>
                <a:latin typeface="Arial MT"/>
                <a:cs typeface="Arial MT"/>
              </a:rPr>
              <a:t> </a:t>
            </a:r>
            <a:r>
              <a:rPr sz="3200" spc="-30" dirty="0">
                <a:solidFill>
                  <a:srgbClr val="2E5496"/>
                </a:solidFill>
                <a:latin typeface="Arial MT"/>
                <a:cs typeface="Arial MT"/>
              </a:rPr>
              <a:t>activity.</a:t>
            </a:r>
            <a:endParaRPr lang="en-AU" sz="3200" spc="-30" dirty="0">
              <a:solidFill>
                <a:srgbClr val="2E5496"/>
              </a:solidFill>
              <a:latin typeface="Arial MT"/>
              <a:cs typeface="Arial MT"/>
            </a:endParaRPr>
          </a:p>
          <a:p>
            <a:pPr marL="12700" marR="5080">
              <a:spcBef>
                <a:spcPts val="95"/>
              </a:spcBef>
            </a:pPr>
            <a:endParaRPr lang="en-AU" sz="3200" dirty="0">
              <a:solidFill>
                <a:srgbClr val="2E5496"/>
              </a:solidFill>
              <a:latin typeface="Arial MT"/>
              <a:cs typeface="Arial MT"/>
            </a:endParaRPr>
          </a:p>
          <a:p>
            <a:pPr marL="12700" marR="5080">
              <a:spcBef>
                <a:spcPts val="95"/>
              </a:spcBef>
            </a:pPr>
            <a:r>
              <a:rPr sz="3200" dirty="0">
                <a:solidFill>
                  <a:srgbClr val="2E5496"/>
                </a:solidFill>
                <a:latin typeface="Arial MT"/>
                <a:cs typeface="Arial MT"/>
              </a:rPr>
              <a:t>As</a:t>
            </a:r>
            <a:r>
              <a:rPr sz="3200" spc="-15" dirty="0">
                <a:solidFill>
                  <a:srgbClr val="2E5496"/>
                </a:solidFill>
                <a:latin typeface="Arial MT"/>
                <a:cs typeface="Arial MT"/>
              </a:rPr>
              <a:t> </a:t>
            </a:r>
            <a:r>
              <a:rPr lang="en-AU" sz="3200" spc="-5" dirty="0">
                <a:solidFill>
                  <a:srgbClr val="2E5496"/>
                </a:solidFill>
                <a:latin typeface="Arial MT"/>
                <a:cs typeface="Arial MT"/>
              </a:rPr>
              <a:t>Coaches</a:t>
            </a:r>
            <a:r>
              <a:rPr sz="3200" dirty="0">
                <a:solidFill>
                  <a:srgbClr val="2E5496"/>
                </a:solidFill>
                <a:latin typeface="Arial MT"/>
                <a:cs typeface="Arial MT"/>
              </a:rPr>
              <a:t> we</a:t>
            </a:r>
            <a:r>
              <a:rPr sz="3200" spc="-15" dirty="0">
                <a:solidFill>
                  <a:srgbClr val="2E5496"/>
                </a:solidFill>
                <a:latin typeface="Arial MT"/>
                <a:cs typeface="Arial MT"/>
              </a:rPr>
              <a:t> </a:t>
            </a:r>
            <a:r>
              <a:rPr sz="3200" dirty="0">
                <a:solidFill>
                  <a:srgbClr val="2E5496"/>
                </a:solidFill>
                <a:latin typeface="Arial MT"/>
                <a:cs typeface="Arial MT"/>
              </a:rPr>
              <a:t>are</a:t>
            </a:r>
            <a:r>
              <a:rPr sz="3200" spc="-30" dirty="0">
                <a:solidFill>
                  <a:srgbClr val="2E5496"/>
                </a:solidFill>
                <a:latin typeface="Arial MT"/>
                <a:cs typeface="Arial MT"/>
              </a:rPr>
              <a:t> </a:t>
            </a:r>
            <a:r>
              <a:rPr sz="3200" dirty="0">
                <a:solidFill>
                  <a:srgbClr val="2E5496"/>
                </a:solidFill>
                <a:latin typeface="Arial MT"/>
                <a:cs typeface="Arial MT"/>
              </a:rPr>
              <a:t>an</a:t>
            </a:r>
            <a:r>
              <a:rPr lang="en-AU" sz="3200" spc="-10" dirty="0">
                <a:solidFill>
                  <a:srgbClr val="2E5496"/>
                </a:solidFill>
                <a:latin typeface="Arial MT"/>
                <a:cs typeface="Arial MT"/>
              </a:rPr>
              <a:t> </a:t>
            </a:r>
            <a:r>
              <a:rPr sz="3200" spc="-5" dirty="0">
                <a:solidFill>
                  <a:srgbClr val="2E5496"/>
                </a:solidFill>
                <a:latin typeface="Arial MT"/>
                <a:cs typeface="Arial MT"/>
              </a:rPr>
              <a:t>integral</a:t>
            </a:r>
            <a:r>
              <a:rPr sz="3200" spc="-10" dirty="0">
                <a:solidFill>
                  <a:srgbClr val="2E5496"/>
                </a:solidFill>
                <a:latin typeface="Arial MT"/>
                <a:cs typeface="Arial MT"/>
              </a:rPr>
              <a:t> </a:t>
            </a:r>
            <a:r>
              <a:rPr sz="3200" spc="-5" dirty="0">
                <a:solidFill>
                  <a:srgbClr val="2E5496"/>
                </a:solidFill>
                <a:latin typeface="Arial MT"/>
                <a:cs typeface="Arial MT"/>
              </a:rPr>
              <a:t>part</a:t>
            </a:r>
            <a:r>
              <a:rPr sz="3200" spc="-15" dirty="0">
                <a:solidFill>
                  <a:srgbClr val="2E5496"/>
                </a:solidFill>
                <a:latin typeface="Arial MT"/>
                <a:cs typeface="Arial MT"/>
              </a:rPr>
              <a:t> </a:t>
            </a:r>
            <a:r>
              <a:rPr sz="3200" dirty="0">
                <a:solidFill>
                  <a:srgbClr val="2E5496"/>
                </a:solidFill>
                <a:latin typeface="Arial MT"/>
                <a:cs typeface="Arial MT"/>
              </a:rPr>
              <a:t>of</a:t>
            </a:r>
            <a:r>
              <a:rPr sz="3200" spc="-10" dirty="0">
                <a:solidFill>
                  <a:srgbClr val="2E5496"/>
                </a:solidFill>
                <a:latin typeface="Arial MT"/>
                <a:cs typeface="Arial MT"/>
              </a:rPr>
              <a:t> </a:t>
            </a:r>
            <a:r>
              <a:rPr sz="3200" dirty="0">
                <a:solidFill>
                  <a:srgbClr val="2E5496"/>
                </a:solidFill>
                <a:latin typeface="Arial MT"/>
                <a:cs typeface="Arial MT"/>
              </a:rPr>
              <a:t>the</a:t>
            </a:r>
            <a:r>
              <a:rPr sz="3200" spc="-15" dirty="0">
                <a:solidFill>
                  <a:srgbClr val="2E5496"/>
                </a:solidFill>
                <a:latin typeface="Arial MT"/>
                <a:cs typeface="Arial MT"/>
              </a:rPr>
              <a:t> </a:t>
            </a:r>
            <a:r>
              <a:rPr sz="3200" spc="-5" dirty="0">
                <a:solidFill>
                  <a:srgbClr val="2E5496"/>
                </a:solidFill>
                <a:latin typeface="Arial MT"/>
                <a:cs typeface="Arial MT"/>
              </a:rPr>
              <a:t>game.</a:t>
            </a:r>
            <a:endParaRPr sz="3200" dirty="0">
              <a:latin typeface="Arial MT"/>
              <a:cs typeface="Arial MT"/>
            </a:endParaRPr>
          </a:p>
          <a:p>
            <a:pPr>
              <a:lnSpc>
                <a:spcPct val="100000"/>
              </a:lnSpc>
              <a:spcBef>
                <a:spcPts val="25"/>
              </a:spcBef>
            </a:pPr>
            <a:endParaRPr lang="en-AU" sz="3300" dirty="0">
              <a:latin typeface="Arial MT"/>
              <a:cs typeface="Arial MT"/>
            </a:endParaRPr>
          </a:p>
          <a:p>
            <a:pPr>
              <a:lnSpc>
                <a:spcPct val="100000"/>
              </a:lnSpc>
              <a:spcBef>
                <a:spcPts val="25"/>
              </a:spcBef>
            </a:pPr>
            <a:endParaRPr sz="3300" dirty="0">
              <a:latin typeface="Arial MT"/>
              <a:cs typeface="Arial MT"/>
            </a:endParaRPr>
          </a:p>
          <a:p>
            <a:pPr marL="12700">
              <a:lnSpc>
                <a:spcPct val="100000"/>
              </a:lnSpc>
            </a:pPr>
            <a:r>
              <a:rPr sz="3200" b="1" dirty="0">
                <a:solidFill>
                  <a:srgbClr val="C00000"/>
                </a:solidFill>
                <a:latin typeface="Arial"/>
                <a:cs typeface="Arial"/>
              </a:rPr>
              <a:t>Enjoy</a:t>
            </a:r>
            <a:r>
              <a:rPr sz="3200" b="1" spc="-55" dirty="0">
                <a:solidFill>
                  <a:srgbClr val="C00000"/>
                </a:solidFill>
                <a:latin typeface="Arial"/>
                <a:cs typeface="Arial"/>
              </a:rPr>
              <a:t> </a:t>
            </a:r>
            <a:r>
              <a:rPr sz="3200" b="1" dirty="0">
                <a:solidFill>
                  <a:srgbClr val="C00000"/>
                </a:solidFill>
                <a:latin typeface="Arial"/>
                <a:cs typeface="Arial"/>
              </a:rPr>
              <a:t>your</a:t>
            </a:r>
            <a:r>
              <a:rPr sz="3200" b="1" spc="-50" dirty="0">
                <a:solidFill>
                  <a:srgbClr val="C00000"/>
                </a:solidFill>
                <a:latin typeface="Arial"/>
                <a:cs typeface="Arial"/>
              </a:rPr>
              <a:t> </a:t>
            </a:r>
            <a:r>
              <a:rPr lang="en-AU" sz="3200" b="1" dirty="0">
                <a:solidFill>
                  <a:srgbClr val="C00000"/>
                </a:solidFill>
                <a:latin typeface="Arial"/>
                <a:cs typeface="Arial"/>
              </a:rPr>
              <a:t>Coaching</a:t>
            </a:r>
            <a:r>
              <a:rPr sz="3200" b="1" dirty="0">
                <a:solidFill>
                  <a:srgbClr val="C00000"/>
                </a:solidFill>
                <a:latin typeface="Arial"/>
                <a:cs typeface="Arial"/>
              </a:rPr>
              <a:t>!</a:t>
            </a:r>
            <a:endParaRPr lang="en-AU" sz="3200" b="1" dirty="0">
              <a:solidFill>
                <a:srgbClr val="C00000"/>
              </a:solidFill>
              <a:latin typeface="Arial"/>
              <a:cs typeface="Arial"/>
            </a:endParaRPr>
          </a:p>
          <a:p>
            <a:pPr marL="12700">
              <a:lnSpc>
                <a:spcPct val="100000"/>
              </a:lnSpc>
            </a:pPr>
            <a:endParaRPr sz="3200" dirty="0">
              <a:latin typeface="Arial"/>
              <a:cs typeface="Arial"/>
            </a:endParaRPr>
          </a:p>
          <a:p>
            <a:pPr marL="12700">
              <a:lnSpc>
                <a:spcPct val="100000"/>
              </a:lnSpc>
              <a:spcBef>
                <a:spcPts val="2065"/>
              </a:spcBef>
            </a:pPr>
            <a:r>
              <a:rPr sz="3200" b="1" dirty="0">
                <a:solidFill>
                  <a:srgbClr val="C00000"/>
                </a:solidFill>
                <a:latin typeface="Arial"/>
                <a:cs typeface="Arial"/>
              </a:rPr>
              <a:t>Good</a:t>
            </a:r>
            <a:r>
              <a:rPr sz="3200" b="1" spc="-35" dirty="0">
                <a:solidFill>
                  <a:srgbClr val="C00000"/>
                </a:solidFill>
                <a:latin typeface="Arial"/>
                <a:cs typeface="Arial"/>
              </a:rPr>
              <a:t> </a:t>
            </a:r>
            <a:r>
              <a:rPr sz="3200" b="1" spc="-5" dirty="0">
                <a:solidFill>
                  <a:srgbClr val="C00000"/>
                </a:solidFill>
                <a:latin typeface="Arial"/>
                <a:cs typeface="Arial"/>
              </a:rPr>
              <a:t>luck</a:t>
            </a:r>
            <a:r>
              <a:rPr sz="3200" b="1" spc="-25" dirty="0">
                <a:solidFill>
                  <a:srgbClr val="C00000"/>
                </a:solidFill>
                <a:latin typeface="Arial"/>
                <a:cs typeface="Arial"/>
              </a:rPr>
              <a:t> </a:t>
            </a:r>
            <a:r>
              <a:rPr sz="3200" b="1" dirty="0">
                <a:solidFill>
                  <a:srgbClr val="C00000"/>
                </a:solidFill>
                <a:latin typeface="Arial"/>
                <a:cs typeface="Arial"/>
              </a:rPr>
              <a:t>with</a:t>
            </a:r>
            <a:r>
              <a:rPr sz="3200" b="1" spc="-30" dirty="0">
                <a:solidFill>
                  <a:srgbClr val="C00000"/>
                </a:solidFill>
                <a:latin typeface="Arial"/>
                <a:cs typeface="Arial"/>
              </a:rPr>
              <a:t> </a:t>
            </a:r>
            <a:r>
              <a:rPr sz="3200" b="1" dirty="0">
                <a:solidFill>
                  <a:srgbClr val="C00000"/>
                </a:solidFill>
                <a:latin typeface="Arial"/>
                <a:cs typeface="Arial"/>
              </a:rPr>
              <a:t>your</a:t>
            </a:r>
            <a:r>
              <a:rPr sz="3200" b="1" spc="-30" dirty="0">
                <a:solidFill>
                  <a:srgbClr val="C00000"/>
                </a:solidFill>
                <a:latin typeface="Arial"/>
                <a:cs typeface="Arial"/>
              </a:rPr>
              <a:t> </a:t>
            </a:r>
            <a:r>
              <a:rPr sz="3200" b="1" spc="-5" dirty="0">
                <a:solidFill>
                  <a:srgbClr val="C00000"/>
                </a:solidFill>
                <a:latin typeface="Arial"/>
                <a:cs typeface="Arial"/>
              </a:rPr>
              <a:t>matches!</a:t>
            </a:r>
            <a:endParaRPr sz="3200" dirty="0">
              <a:latin typeface="Arial"/>
              <a:cs typeface="Arial"/>
            </a:endParaRPr>
          </a:p>
        </p:txBody>
      </p:sp>
      <p:sp>
        <p:nvSpPr>
          <p:cNvPr id="4" name="object 4"/>
          <p:cNvSpPr txBox="1">
            <a:spLocks noGrp="1"/>
          </p:cNvSpPr>
          <p:nvPr>
            <p:ph type="title"/>
          </p:nvPr>
        </p:nvSpPr>
        <p:spPr>
          <a:xfrm>
            <a:off x="934922" y="530809"/>
            <a:ext cx="3637077" cy="690574"/>
          </a:xfrm>
          <a:prstGeom prst="rect">
            <a:avLst/>
          </a:prstGeom>
        </p:spPr>
        <p:txBody>
          <a:bodyPr vert="horz" wrap="square" lIns="0" tIns="13335" rIns="0" bIns="0" rtlCol="0">
            <a:spAutoFit/>
          </a:bodyPr>
          <a:lstStyle/>
          <a:p>
            <a:pPr marL="12700">
              <a:lnSpc>
                <a:spcPct val="100000"/>
              </a:lnSpc>
              <a:spcBef>
                <a:spcPts val="105"/>
              </a:spcBef>
            </a:pPr>
            <a:r>
              <a:rPr lang="en-AU" dirty="0"/>
              <a:t>Coaching</a:t>
            </a:r>
            <a:endParaRPr dirty="0"/>
          </a:p>
        </p:txBody>
      </p:sp>
    </p:spTree>
    <p:extLst>
      <p:ext uri="{BB962C8B-B14F-4D97-AF65-F5344CB8AC3E}">
        <p14:creationId xmlns:p14="http://schemas.microsoft.com/office/powerpoint/2010/main" val="1483179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6505" y="531368"/>
            <a:ext cx="4844695" cy="690574"/>
          </a:xfrm>
          <a:prstGeom prst="rect">
            <a:avLst/>
          </a:prstGeom>
        </p:spPr>
        <p:txBody>
          <a:bodyPr vert="horz" wrap="square" lIns="0" tIns="13335" rIns="0" bIns="0" rtlCol="0">
            <a:spAutoFit/>
          </a:bodyPr>
          <a:lstStyle/>
          <a:p>
            <a:pPr marL="12700">
              <a:lnSpc>
                <a:spcPct val="100000"/>
              </a:lnSpc>
              <a:spcBef>
                <a:spcPts val="105"/>
              </a:spcBef>
            </a:pPr>
            <a:r>
              <a:rPr lang="en-AU" dirty="0"/>
              <a:t>Role of the Coach</a:t>
            </a:r>
            <a:endParaRPr dirty="0"/>
          </a:p>
        </p:txBody>
      </p:sp>
      <p:sp>
        <p:nvSpPr>
          <p:cNvPr id="15" name="TextBox 14">
            <a:extLst>
              <a:ext uri="{FF2B5EF4-FFF2-40B4-BE49-F238E27FC236}">
                <a16:creationId xmlns:a16="http://schemas.microsoft.com/office/drawing/2014/main" id="{A49CDF2E-68E4-6614-CF96-047637DF4381}"/>
              </a:ext>
            </a:extLst>
          </p:cNvPr>
          <p:cNvSpPr txBox="1"/>
          <p:nvPr/>
        </p:nvSpPr>
        <p:spPr>
          <a:xfrm>
            <a:off x="931265" y="1520179"/>
            <a:ext cx="10574935" cy="4827475"/>
          </a:xfrm>
          <a:prstGeom prst="rect">
            <a:avLst/>
          </a:prstGeom>
          <a:noFill/>
        </p:spPr>
        <p:txBody>
          <a:bodyPr wrap="square">
            <a:spAutoFit/>
          </a:bodyPr>
          <a:lstStyle/>
          <a:p>
            <a:pPr algn="just">
              <a:lnSpc>
                <a:spcPct val="114000"/>
              </a:lnSpc>
              <a:spcAft>
                <a:spcPts val="1800"/>
              </a:spcAft>
            </a:pPr>
            <a:r>
              <a:rPr lang="en-AU" sz="2800" b="1" spc="-5" dirty="0">
                <a:solidFill>
                  <a:srgbClr val="2E5496"/>
                </a:solidFill>
                <a:latin typeface="Arial MT"/>
              </a:rPr>
              <a:t>Code of Conduct</a:t>
            </a:r>
          </a:p>
          <a:p>
            <a:pPr algn="just">
              <a:lnSpc>
                <a:spcPct val="114000"/>
              </a:lnSpc>
              <a:spcAft>
                <a:spcPts val="1200"/>
              </a:spcAft>
              <a:tabLst>
                <a:tab pos="534988" algn="l"/>
              </a:tabLst>
            </a:pPr>
            <a:r>
              <a:rPr lang="en-AU" sz="2800" spc="-5" dirty="0">
                <a:solidFill>
                  <a:srgbClr val="2E5496"/>
                </a:solidFill>
                <a:latin typeface="Arial MT"/>
              </a:rPr>
              <a:t>1.	Treat all Players with respect at all times. </a:t>
            </a:r>
          </a:p>
          <a:p>
            <a:pPr marL="534988" indent="-534988" algn="just">
              <a:lnSpc>
                <a:spcPct val="114000"/>
              </a:lnSpc>
              <a:spcAft>
                <a:spcPts val="1200"/>
              </a:spcAft>
              <a:buAutoNum type="arabicPeriod" startAt="2"/>
            </a:pPr>
            <a:r>
              <a:rPr lang="en-AU" sz="2800" spc="-5" dirty="0">
                <a:solidFill>
                  <a:srgbClr val="2E5496"/>
                </a:solidFill>
                <a:latin typeface="Arial MT"/>
              </a:rPr>
              <a:t>Behave in a sportsman like manner at all times to other Coaches, Officials, Players and Spectators.</a:t>
            </a:r>
          </a:p>
          <a:p>
            <a:pPr marL="534988" indent="-534988" algn="just">
              <a:lnSpc>
                <a:spcPct val="114000"/>
              </a:lnSpc>
              <a:spcAft>
                <a:spcPts val="1200"/>
              </a:spcAft>
              <a:buAutoNum type="arabicPeriod" startAt="2"/>
            </a:pPr>
            <a:r>
              <a:rPr lang="en-AU" sz="2800" spc="-5" dirty="0">
                <a:solidFill>
                  <a:srgbClr val="2E5496"/>
                </a:solidFill>
                <a:latin typeface="Arial MT"/>
              </a:rPr>
              <a:t>Place the safety and welfare of the Players above all else. </a:t>
            </a:r>
          </a:p>
          <a:p>
            <a:pPr marL="534988" indent="-534988" algn="just">
              <a:lnSpc>
                <a:spcPct val="114000"/>
              </a:lnSpc>
              <a:spcAft>
                <a:spcPts val="1200"/>
              </a:spcAft>
              <a:buAutoNum type="arabicPeriod" startAt="2"/>
            </a:pPr>
            <a:r>
              <a:rPr lang="en-AU" sz="2800" spc="-5" dirty="0">
                <a:solidFill>
                  <a:srgbClr val="2E5496"/>
                </a:solidFill>
                <a:latin typeface="Arial MT"/>
              </a:rPr>
              <a:t>Avoid situations that may lead to a conflict of interest.</a:t>
            </a:r>
          </a:p>
          <a:p>
            <a:pPr marL="534988" indent="-534988" algn="just">
              <a:lnSpc>
                <a:spcPct val="114000"/>
              </a:lnSpc>
              <a:spcAft>
                <a:spcPts val="300"/>
              </a:spcAft>
              <a:buAutoNum type="arabicPeriod" startAt="2"/>
            </a:pPr>
            <a:r>
              <a:rPr lang="en-AU" sz="2800" spc="-5" dirty="0">
                <a:solidFill>
                  <a:srgbClr val="2E5496"/>
                </a:solidFill>
                <a:latin typeface="Arial MT"/>
              </a:rPr>
              <a:t>Be courteous, respectful and open to discussion and interaction.</a:t>
            </a:r>
          </a:p>
        </p:txBody>
      </p:sp>
    </p:spTree>
    <p:extLst>
      <p:ext uri="{BB962C8B-B14F-4D97-AF65-F5344CB8AC3E}">
        <p14:creationId xmlns:p14="http://schemas.microsoft.com/office/powerpoint/2010/main" val="3372315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6505" y="531368"/>
            <a:ext cx="4844695" cy="690574"/>
          </a:xfrm>
          <a:prstGeom prst="rect">
            <a:avLst/>
          </a:prstGeom>
        </p:spPr>
        <p:txBody>
          <a:bodyPr vert="horz" wrap="square" lIns="0" tIns="13335" rIns="0" bIns="0" rtlCol="0">
            <a:spAutoFit/>
          </a:bodyPr>
          <a:lstStyle/>
          <a:p>
            <a:pPr marL="12700">
              <a:lnSpc>
                <a:spcPct val="100000"/>
              </a:lnSpc>
              <a:spcBef>
                <a:spcPts val="105"/>
              </a:spcBef>
            </a:pPr>
            <a:r>
              <a:rPr lang="en-AU" dirty="0"/>
              <a:t>Role of the Coach</a:t>
            </a:r>
            <a:endParaRPr dirty="0"/>
          </a:p>
        </p:txBody>
      </p:sp>
      <p:sp>
        <p:nvSpPr>
          <p:cNvPr id="15" name="TextBox 14">
            <a:extLst>
              <a:ext uri="{FF2B5EF4-FFF2-40B4-BE49-F238E27FC236}">
                <a16:creationId xmlns:a16="http://schemas.microsoft.com/office/drawing/2014/main" id="{A49CDF2E-68E4-6614-CF96-047637DF4381}"/>
              </a:ext>
            </a:extLst>
          </p:cNvPr>
          <p:cNvSpPr txBox="1"/>
          <p:nvPr/>
        </p:nvSpPr>
        <p:spPr>
          <a:xfrm>
            <a:off x="971905" y="1524000"/>
            <a:ext cx="10574935" cy="5010924"/>
          </a:xfrm>
          <a:prstGeom prst="rect">
            <a:avLst/>
          </a:prstGeom>
          <a:noFill/>
        </p:spPr>
        <p:txBody>
          <a:bodyPr wrap="square">
            <a:spAutoFit/>
          </a:bodyPr>
          <a:lstStyle/>
          <a:p>
            <a:pPr algn="just">
              <a:lnSpc>
                <a:spcPct val="114000"/>
              </a:lnSpc>
              <a:spcAft>
                <a:spcPts val="1800"/>
              </a:spcAft>
            </a:pPr>
            <a:r>
              <a:rPr lang="en-AU" sz="2800" b="1" spc="-5" dirty="0">
                <a:solidFill>
                  <a:srgbClr val="2E5496"/>
                </a:solidFill>
                <a:latin typeface="Arial MT"/>
              </a:rPr>
              <a:t>Code of Conduct</a:t>
            </a:r>
          </a:p>
          <a:p>
            <a:pPr marL="534988" indent="-534988" algn="just">
              <a:lnSpc>
                <a:spcPct val="114000"/>
              </a:lnSpc>
              <a:spcAft>
                <a:spcPts val="1200"/>
              </a:spcAft>
              <a:buAutoNum type="arabicPeriod" startAt="6"/>
              <a:tabLst>
                <a:tab pos="534988" algn="l"/>
              </a:tabLst>
            </a:pPr>
            <a:r>
              <a:rPr lang="en-AU" sz="2800" spc="-5" dirty="0">
                <a:solidFill>
                  <a:srgbClr val="2E5496"/>
                </a:solidFill>
                <a:latin typeface="Arial MT"/>
              </a:rPr>
              <a:t>Make no detrimental statements in public in respect of the performance of any Match Officials or Umpires.</a:t>
            </a:r>
          </a:p>
          <a:p>
            <a:pPr marL="534988" indent="-534988" algn="just">
              <a:lnSpc>
                <a:spcPct val="114000"/>
              </a:lnSpc>
              <a:spcAft>
                <a:spcPts val="1200"/>
              </a:spcAft>
              <a:buAutoNum type="arabicPeriod" startAt="6"/>
              <a:tabLst>
                <a:tab pos="534988" algn="l"/>
              </a:tabLst>
            </a:pPr>
            <a:r>
              <a:rPr lang="en-AU" sz="2800" spc="-5" dirty="0">
                <a:solidFill>
                  <a:srgbClr val="2E5496"/>
                </a:solidFill>
                <a:latin typeface="Arial MT"/>
              </a:rPr>
              <a:t>Promote a climate of mutual support amongst the Players. Encourage Players to respect one another and their worth within the team.</a:t>
            </a:r>
          </a:p>
          <a:p>
            <a:pPr marL="534988" indent="-534988" algn="just">
              <a:lnSpc>
                <a:spcPct val="114000"/>
              </a:lnSpc>
              <a:spcAft>
                <a:spcPts val="1200"/>
              </a:spcAft>
              <a:buAutoNum type="arabicPeriod" startAt="6"/>
              <a:tabLst>
                <a:tab pos="534988" algn="l"/>
              </a:tabLst>
            </a:pPr>
            <a:r>
              <a:rPr lang="en-AU" sz="2800" spc="-5" dirty="0">
                <a:solidFill>
                  <a:srgbClr val="2E5496"/>
                </a:solidFill>
                <a:latin typeface="Arial MT"/>
              </a:rPr>
              <a:t>Encourage and facilitate Players’ independence and responsibility for their own behaviour, performance, decisions and actions.</a:t>
            </a:r>
          </a:p>
        </p:txBody>
      </p:sp>
    </p:spTree>
    <p:extLst>
      <p:ext uri="{BB962C8B-B14F-4D97-AF65-F5344CB8AC3E}">
        <p14:creationId xmlns:p14="http://schemas.microsoft.com/office/powerpoint/2010/main" val="455757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6505" y="531368"/>
            <a:ext cx="4844695" cy="690574"/>
          </a:xfrm>
          <a:prstGeom prst="rect">
            <a:avLst/>
          </a:prstGeom>
        </p:spPr>
        <p:txBody>
          <a:bodyPr vert="horz" wrap="square" lIns="0" tIns="13335" rIns="0" bIns="0" rtlCol="0">
            <a:spAutoFit/>
          </a:bodyPr>
          <a:lstStyle/>
          <a:p>
            <a:pPr marL="12700">
              <a:lnSpc>
                <a:spcPct val="100000"/>
              </a:lnSpc>
              <a:spcBef>
                <a:spcPts val="105"/>
              </a:spcBef>
            </a:pPr>
            <a:r>
              <a:rPr lang="en-AU" dirty="0"/>
              <a:t>Role of the Coach</a:t>
            </a:r>
            <a:endParaRPr dirty="0"/>
          </a:p>
        </p:txBody>
      </p:sp>
      <p:sp>
        <p:nvSpPr>
          <p:cNvPr id="15" name="TextBox 14">
            <a:extLst>
              <a:ext uri="{FF2B5EF4-FFF2-40B4-BE49-F238E27FC236}">
                <a16:creationId xmlns:a16="http://schemas.microsoft.com/office/drawing/2014/main" id="{A49CDF2E-68E4-6614-CF96-047637DF4381}"/>
              </a:ext>
            </a:extLst>
          </p:cNvPr>
          <p:cNvSpPr txBox="1"/>
          <p:nvPr/>
        </p:nvSpPr>
        <p:spPr>
          <a:xfrm>
            <a:off x="962669" y="1524000"/>
            <a:ext cx="10574935" cy="4673587"/>
          </a:xfrm>
          <a:prstGeom prst="rect">
            <a:avLst/>
          </a:prstGeom>
          <a:noFill/>
        </p:spPr>
        <p:txBody>
          <a:bodyPr wrap="square">
            <a:spAutoFit/>
          </a:bodyPr>
          <a:lstStyle/>
          <a:p>
            <a:pPr algn="just">
              <a:lnSpc>
                <a:spcPct val="114000"/>
              </a:lnSpc>
              <a:spcAft>
                <a:spcPts val="1800"/>
              </a:spcAft>
            </a:pPr>
            <a:r>
              <a:rPr lang="en-AU" sz="2800" b="1" spc="-5" dirty="0">
                <a:solidFill>
                  <a:srgbClr val="2E5496"/>
                </a:solidFill>
                <a:latin typeface="Arial MT"/>
              </a:rPr>
              <a:t>Code of Conduct</a:t>
            </a:r>
          </a:p>
          <a:p>
            <a:pPr marL="534988" indent="-534988" algn="just">
              <a:lnSpc>
                <a:spcPct val="114000"/>
              </a:lnSpc>
              <a:spcAft>
                <a:spcPts val="1200"/>
              </a:spcAft>
              <a:buAutoNum type="arabicPeriod" startAt="9"/>
              <a:tabLst>
                <a:tab pos="534988" algn="l"/>
              </a:tabLst>
            </a:pPr>
            <a:r>
              <a:rPr lang="en-AU" sz="2800" spc="-5" dirty="0">
                <a:solidFill>
                  <a:srgbClr val="2E5496"/>
                </a:solidFill>
                <a:latin typeface="Arial MT"/>
              </a:rPr>
              <a:t>Determine, in consultation with the Player, what information is confidential and respect that confidentiality.</a:t>
            </a:r>
          </a:p>
          <a:p>
            <a:pPr marL="534988" indent="-534988" algn="just">
              <a:lnSpc>
                <a:spcPct val="114000"/>
              </a:lnSpc>
              <a:spcAft>
                <a:spcPts val="1200"/>
              </a:spcAft>
              <a:buAutoNum type="arabicPeriod" startAt="9"/>
              <a:tabLst>
                <a:tab pos="534988" algn="l"/>
              </a:tabLst>
            </a:pPr>
            <a:r>
              <a:rPr lang="en-AU" sz="2800" spc="-5" dirty="0">
                <a:solidFill>
                  <a:srgbClr val="2E5496"/>
                </a:solidFill>
                <a:latin typeface="Arial MT"/>
              </a:rPr>
              <a:t>Avoid situations with your Players that could be construed as compromising.</a:t>
            </a:r>
          </a:p>
          <a:p>
            <a:pPr marL="534988" indent="-534988" algn="just">
              <a:lnSpc>
                <a:spcPct val="114000"/>
              </a:lnSpc>
              <a:spcAft>
                <a:spcPts val="1200"/>
              </a:spcAft>
              <a:buAutoNum type="arabicPeriod" startAt="9"/>
              <a:tabLst>
                <a:tab pos="534988" algn="l"/>
              </a:tabLst>
            </a:pPr>
            <a:r>
              <a:rPr lang="en-AU" sz="2800" spc="-5" dirty="0">
                <a:solidFill>
                  <a:srgbClr val="2E5496"/>
                </a:solidFill>
                <a:latin typeface="Arial MT"/>
              </a:rPr>
              <a:t>Provide a safe environment for training and competition.</a:t>
            </a:r>
          </a:p>
          <a:p>
            <a:pPr marL="534988" indent="-534988" algn="just">
              <a:lnSpc>
                <a:spcPct val="114000"/>
              </a:lnSpc>
              <a:spcAft>
                <a:spcPts val="1200"/>
              </a:spcAft>
              <a:buAutoNum type="arabicPeriod" startAt="9"/>
              <a:tabLst>
                <a:tab pos="534988" algn="l"/>
              </a:tabLst>
            </a:pPr>
            <a:r>
              <a:rPr lang="en-AU" sz="2800" spc="-5" dirty="0">
                <a:solidFill>
                  <a:srgbClr val="2E5496"/>
                </a:solidFill>
                <a:latin typeface="Arial MT"/>
              </a:rPr>
              <a:t>Recognise individual differences in Players and cater to these as best you can.</a:t>
            </a:r>
          </a:p>
        </p:txBody>
      </p:sp>
    </p:spTree>
    <p:extLst>
      <p:ext uri="{BB962C8B-B14F-4D97-AF65-F5344CB8AC3E}">
        <p14:creationId xmlns:p14="http://schemas.microsoft.com/office/powerpoint/2010/main" val="711004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6505" y="531368"/>
            <a:ext cx="4844695" cy="690574"/>
          </a:xfrm>
          <a:prstGeom prst="rect">
            <a:avLst/>
          </a:prstGeom>
        </p:spPr>
        <p:txBody>
          <a:bodyPr vert="horz" wrap="square" lIns="0" tIns="13335" rIns="0" bIns="0" rtlCol="0">
            <a:spAutoFit/>
          </a:bodyPr>
          <a:lstStyle/>
          <a:p>
            <a:pPr marL="12700">
              <a:lnSpc>
                <a:spcPct val="100000"/>
              </a:lnSpc>
              <a:spcBef>
                <a:spcPts val="105"/>
              </a:spcBef>
            </a:pPr>
            <a:r>
              <a:rPr lang="en-AU" dirty="0"/>
              <a:t>Role of the Coach</a:t>
            </a:r>
            <a:endParaRPr dirty="0"/>
          </a:p>
        </p:txBody>
      </p:sp>
      <p:sp>
        <p:nvSpPr>
          <p:cNvPr id="15" name="TextBox 14">
            <a:extLst>
              <a:ext uri="{FF2B5EF4-FFF2-40B4-BE49-F238E27FC236}">
                <a16:creationId xmlns:a16="http://schemas.microsoft.com/office/drawing/2014/main" id="{A49CDF2E-68E4-6614-CF96-047637DF4381}"/>
              </a:ext>
            </a:extLst>
          </p:cNvPr>
          <p:cNvSpPr txBox="1"/>
          <p:nvPr/>
        </p:nvSpPr>
        <p:spPr>
          <a:xfrm>
            <a:off x="946505" y="1414762"/>
            <a:ext cx="10574935" cy="4028475"/>
          </a:xfrm>
          <a:prstGeom prst="rect">
            <a:avLst/>
          </a:prstGeom>
          <a:noFill/>
        </p:spPr>
        <p:txBody>
          <a:bodyPr wrap="square">
            <a:spAutoFit/>
          </a:bodyPr>
          <a:lstStyle/>
          <a:p>
            <a:pPr algn="just">
              <a:lnSpc>
                <a:spcPct val="114000"/>
              </a:lnSpc>
              <a:spcAft>
                <a:spcPts val="1800"/>
              </a:spcAft>
            </a:pPr>
            <a:r>
              <a:rPr lang="en-AU" sz="2800" b="1" spc="-5" dirty="0">
                <a:solidFill>
                  <a:srgbClr val="2E5496"/>
                </a:solidFill>
                <a:latin typeface="Arial MT"/>
              </a:rPr>
              <a:t>Code of Conduct</a:t>
            </a:r>
          </a:p>
          <a:p>
            <a:pPr marL="628650" indent="-628650" algn="just">
              <a:lnSpc>
                <a:spcPct val="114000"/>
              </a:lnSpc>
              <a:spcAft>
                <a:spcPts val="1200"/>
              </a:spcAft>
              <a:buFont typeface="+mj-lt"/>
              <a:buAutoNum type="arabicPeriod" startAt="13"/>
              <a:tabLst>
                <a:tab pos="534988" algn="l"/>
              </a:tabLst>
            </a:pPr>
            <a:r>
              <a:rPr lang="en-AU" sz="2800" spc="-5" dirty="0">
                <a:solidFill>
                  <a:srgbClr val="2E5496"/>
                </a:solidFill>
                <a:latin typeface="Arial MT"/>
              </a:rPr>
              <a:t>Refrain from using obscene, offensive or insulting language and/or making obscene gestures which may insult Players, Officials or Spectators.</a:t>
            </a:r>
          </a:p>
          <a:p>
            <a:pPr marL="628650" indent="-628650" algn="just">
              <a:lnSpc>
                <a:spcPct val="114000"/>
              </a:lnSpc>
              <a:spcAft>
                <a:spcPts val="1200"/>
              </a:spcAft>
              <a:buFont typeface="+mj-lt"/>
              <a:buAutoNum type="arabicPeriod" startAt="13"/>
              <a:tabLst>
                <a:tab pos="534988" algn="l"/>
              </a:tabLst>
            </a:pPr>
            <a:r>
              <a:rPr lang="en-AU" sz="2800" spc="-5" dirty="0">
                <a:solidFill>
                  <a:srgbClr val="2E5496"/>
                </a:solidFill>
                <a:latin typeface="Arial MT"/>
              </a:rPr>
              <a:t>Refrain from physical abuse.</a:t>
            </a:r>
          </a:p>
          <a:p>
            <a:pPr marL="628650" indent="-628650" algn="just">
              <a:lnSpc>
                <a:spcPct val="114000"/>
              </a:lnSpc>
              <a:spcAft>
                <a:spcPts val="1200"/>
              </a:spcAft>
              <a:buFont typeface="+mj-lt"/>
              <a:buAutoNum type="arabicPeriod" startAt="13"/>
              <a:tabLst>
                <a:tab pos="534988" algn="l"/>
              </a:tabLst>
            </a:pPr>
            <a:r>
              <a:rPr lang="en-AU" sz="2800" spc="-5" dirty="0">
                <a:solidFill>
                  <a:srgbClr val="2E5496"/>
                </a:solidFill>
                <a:latin typeface="Arial MT"/>
              </a:rPr>
              <a:t>Comply with the Association’s Working with Children requirements.</a:t>
            </a:r>
          </a:p>
        </p:txBody>
      </p:sp>
    </p:spTree>
    <p:extLst>
      <p:ext uri="{BB962C8B-B14F-4D97-AF65-F5344CB8AC3E}">
        <p14:creationId xmlns:p14="http://schemas.microsoft.com/office/powerpoint/2010/main" val="3222902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txBox="1">
            <a:spLocks noGrp="1"/>
          </p:cNvSpPr>
          <p:nvPr>
            <p:ph type="title"/>
          </p:nvPr>
        </p:nvSpPr>
        <p:spPr>
          <a:xfrm>
            <a:off x="946810" y="530809"/>
            <a:ext cx="4844390" cy="690574"/>
          </a:xfrm>
          <a:prstGeom prst="rect">
            <a:avLst/>
          </a:prstGeom>
        </p:spPr>
        <p:txBody>
          <a:bodyPr vert="horz" wrap="square" lIns="0" tIns="13335" rIns="0" bIns="0" rtlCol="0">
            <a:spAutoFit/>
          </a:bodyPr>
          <a:lstStyle/>
          <a:p>
            <a:pPr marL="12700">
              <a:lnSpc>
                <a:spcPct val="100000"/>
              </a:lnSpc>
              <a:spcBef>
                <a:spcPts val="105"/>
              </a:spcBef>
            </a:pPr>
            <a:r>
              <a:rPr lang="en-AU" dirty="0"/>
              <a:t>Role of the Coach</a:t>
            </a:r>
            <a:endParaRPr dirty="0"/>
          </a:p>
        </p:txBody>
      </p:sp>
      <p:sp>
        <p:nvSpPr>
          <p:cNvPr id="17" name="TextBox 16">
            <a:extLst>
              <a:ext uri="{FF2B5EF4-FFF2-40B4-BE49-F238E27FC236}">
                <a16:creationId xmlns:a16="http://schemas.microsoft.com/office/drawing/2014/main" id="{2543CC14-231B-21C4-9662-CC9A5A3929E1}"/>
              </a:ext>
            </a:extLst>
          </p:cNvPr>
          <p:cNvSpPr txBox="1"/>
          <p:nvPr/>
        </p:nvSpPr>
        <p:spPr>
          <a:xfrm>
            <a:off x="854407" y="1221383"/>
            <a:ext cx="10651793" cy="5210978"/>
          </a:xfrm>
          <a:prstGeom prst="rect">
            <a:avLst/>
          </a:prstGeom>
          <a:noFill/>
        </p:spPr>
        <p:txBody>
          <a:bodyPr wrap="square">
            <a:spAutoFit/>
          </a:bodyPr>
          <a:lstStyle/>
          <a:p>
            <a:pPr>
              <a:spcAft>
                <a:spcPts val="600"/>
              </a:spcAft>
            </a:pPr>
            <a:r>
              <a:rPr lang="en-AU" sz="2800" b="1" spc="-5" dirty="0">
                <a:solidFill>
                  <a:srgbClr val="2E5496"/>
                </a:solidFill>
                <a:latin typeface="Arial MT"/>
              </a:rPr>
              <a:t>Key Roles</a:t>
            </a:r>
          </a:p>
          <a:p>
            <a:pPr marL="360363" indent="-184150" algn="just">
              <a:lnSpc>
                <a:spcPct val="114000"/>
              </a:lnSpc>
              <a:spcAft>
                <a:spcPts val="600"/>
              </a:spcAft>
              <a:tabLst>
                <a:tab pos="360363" algn="l"/>
              </a:tabLst>
            </a:pPr>
            <a:r>
              <a:rPr lang="en-AU" sz="2800" spc="-5" dirty="0">
                <a:solidFill>
                  <a:srgbClr val="2E5496"/>
                </a:solidFill>
                <a:latin typeface="Arial MT"/>
              </a:rPr>
              <a:t>•	To ensure the Players, Parents and other Spectators behave in accordance with the HNHA code of conduct.</a:t>
            </a:r>
          </a:p>
          <a:p>
            <a:pPr marL="360363" indent="-184150" algn="just">
              <a:lnSpc>
                <a:spcPct val="114000"/>
              </a:lnSpc>
              <a:spcAft>
                <a:spcPts val="600"/>
              </a:spcAft>
              <a:tabLst>
                <a:tab pos="360363" algn="l"/>
              </a:tabLst>
            </a:pPr>
            <a:r>
              <a:rPr lang="en-AU" sz="2800" spc="-5" dirty="0">
                <a:solidFill>
                  <a:srgbClr val="FF0000"/>
                </a:solidFill>
                <a:latin typeface="Arial MT"/>
              </a:rPr>
              <a:t>•	To ensure Players have the skills and competencies necessary for their age group so they can continue to develop in the future.</a:t>
            </a:r>
          </a:p>
          <a:p>
            <a:pPr marL="360363" indent="-184150" algn="just">
              <a:lnSpc>
                <a:spcPct val="114000"/>
              </a:lnSpc>
              <a:spcAft>
                <a:spcPts val="600"/>
              </a:spcAft>
              <a:tabLst>
                <a:tab pos="360363" algn="l"/>
              </a:tabLst>
            </a:pPr>
            <a:r>
              <a:rPr lang="en-AU" sz="2800" spc="-5" dirty="0">
                <a:solidFill>
                  <a:srgbClr val="2E5496"/>
                </a:solidFill>
                <a:latin typeface="Arial MT"/>
              </a:rPr>
              <a:t>•	To ensure the Players display sportsmanship in acknowledging the opposition prior to push back, and cheering the umpires and opposition at the final whistle.</a:t>
            </a:r>
          </a:p>
          <a:p>
            <a:pPr marL="360363" indent="-184150" algn="just">
              <a:lnSpc>
                <a:spcPct val="114000"/>
              </a:lnSpc>
              <a:spcAft>
                <a:spcPts val="600"/>
              </a:spcAft>
              <a:tabLst>
                <a:tab pos="360363" algn="l"/>
              </a:tabLst>
            </a:pPr>
            <a:r>
              <a:rPr lang="en-AU" sz="2800" spc="-5" dirty="0">
                <a:solidFill>
                  <a:srgbClr val="2E5496"/>
                </a:solidFill>
                <a:latin typeface="Arial MT"/>
              </a:rPr>
              <a:t>•	To attend training and games regularly or appoint alternatives in the event of non-attendance.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2107</TotalTime>
  <Words>1770</Words>
  <Application>Microsoft Office PowerPoint</Application>
  <PresentationFormat>Widescreen</PresentationFormat>
  <Paragraphs>179</Paragraphs>
  <Slides>43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Arial MT</vt:lpstr>
      <vt:lpstr>Calibri</vt:lpstr>
      <vt:lpstr>Wingdings</vt:lpstr>
      <vt:lpstr>Office Theme</vt:lpstr>
      <vt:lpstr>Indoor Hockey  Coaches’ Briefing</vt:lpstr>
      <vt:lpstr>Welcome</vt:lpstr>
      <vt:lpstr>Purpose</vt:lpstr>
      <vt:lpstr>Role of the Coach</vt:lpstr>
      <vt:lpstr>Role of the Coach</vt:lpstr>
      <vt:lpstr>Role of the Coach</vt:lpstr>
      <vt:lpstr>Role of the Coach</vt:lpstr>
      <vt:lpstr>Role of the Coach</vt:lpstr>
      <vt:lpstr>Role of the Coach</vt:lpstr>
      <vt:lpstr>Role of the Coach</vt:lpstr>
      <vt:lpstr>Role of the Coach</vt:lpstr>
      <vt:lpstr>Role of the Coach</vt:lpstr>
      <vt:lpstr>Commandments of Coaching</vt:lpstr>
      <vt:lpstr>Commandments of Coaching</vt:lpstr>
      <vt:lpstr>Commandments of Coaching</vt:lpstr>
      <vt:lpstr>Basic Equipment</vt:lpstr>
      <vt:lpstr>Basic Equipment</vt:lpstr>
      <vt:lpstr>Basic Equipment</vt:lpstr>
      <vt:lpstr>Basic Equipment</vt:lpstr>
      <vt:lpstr>Indoor Specific Rules</vt:lpstr>
      <vt:lpstr>Differences to Field Hockey</vt:lpstr>
      <vt:lpstr>Differences to Field Hockey</vt:lpstr>
      <vt:lpstr>Differences to Field Hockey</vt:lpstr>
      <vt:lpstr>Differences to Field Hockey</vt:lpstr>
      <vt:lpstr>Player Basics</vt:lpstr>
      <vt:lpstr>Age Group Outlines</vt:lpstr>
      <vt:lpstr>Training Session Planning</vt:lpstr>
      <vt:lpstr>Training Session Planning</vt:lpstr>
      <vt:lpstr>Drills</vt:lpstr>
      <vt:lpstr>Basic Position Play</vt:lpstr>
      <vt:lpstr>Single Striker</vt:lpstr>
      <vt:lpstr>Staggered File </vt:lpstr>
      <vt:lpstr>Set Plays</vt:lpstr>
      <vt:lpstr>Match Checklist for Coaches</vt:lpstr>
      <vt:lpstr>Game Management</vt:lpstr>
      <vt:lpstr>Recruitment</vt:lpstr>
      <vt:lpstr>PowerPoint Presentation</vt:lpstr>
      <vt:lpstr>PowerPoint Presentation</vt:lpstr>
      <vt:lpstr>PowerPoint Presentation</vt:lpstr>
      <vt:lpstr>PowerPoint Presentation</vt:lpstr>
      <vt:lpstr>PowerPoint Presentation</vt:lpstr>
      <vt:lpstr>Resources</vt:lpstr>
      <vt:lpstr>Coaching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Hunnaball</dc:creator>
  <cp:lastModifiedBy>Greg McCulloch</cp:lastModifiedBy>
  <cp:revision>43</cp:revision>
  <dcterms:created xsi:type="dcterms:W3CDTF">2022-08-20T07:06:33Z</dcterms:created>
  <dcterms:modified xsi:type="dcterms:W3CDTF">2023-09-12T14:27:57Z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2021-03-13T00:00:00Z</vt:filetime>
  </property>
  <property fmtid="{D5CDD505-2E9C-101B-9397-08002B2CF9AE}" pid="3" name="Creator">
    <vt:lpwstr>Microsoft® PowerPoint® for Office 365</vt:lpwstr>
  </property>
  <property fmtid="{D5CDD505-2E9C-101B-9397-08002B2CF9AE}" pid="4" name="LastSaved">
    <vt:filetime>2022-08-20T00:00:00Z</vt:filetime>
  </property>
</Properties>
</file>